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tags/tag41.xml" ContentType="application/vnd.openxmlformats-officedocument.presentationml.tags+xml"/>
  <Override PartName="/ppt/charts/chart3.xml" ContentType="application/vnd.openxmlformats-officedocument.drawingml.chart+xml"/>
  <Default Extension="xlsx" ContentType="application/vnd.openxmlformats-officedocument.spreadsheetml.sheet"/>
  <Override PartName="/ppt/tags/tag30.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rawings/drawing3.xml" ContentType="application/vnd.openxmlformats-officedocument.drawingml.chartshapes+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Default Extension="emf" ContentType="image/x-emf"/>
  <Override PartName="/ppt/tags/tag86.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heme/themeOverride2.xml" ContentType="application/vnd.openxmlformats-officedocument.themeOverride+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tags/tag24.xml" ContentType="application/vnd.openxmlformats-officedocument.presentationml.tags+xml"/>
  <Override PartName="/ppt/tags/tag53.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diagrams/data3.xml" ContentType="application/vnd.openxmlformats-officedocument.drawingml.diagramData+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diagrams/colors5.xml" ContentType="application/vnd.openxmlformats-officedocument.drawingml.diagramColors+xml"/>
  <Override PartName="/ppt/charts/chart4.xml" ContentType="application/vnd.openxmlformats-officedocument.drawingml.chart+xml"/>
  <Override PartName="/ppt/notesSlides/notesSlide4.xml" ContentType="application/vnd.openxmlformats-officedocument.presentationml.notesSlide+xml"/>
  <Override PartName="/ppt/tags/tag20.xml" ContentType="application/vnd.openxmlformats-officedocument.presentationml.tag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heme/themeOverride3.xml" ContentType="application/vnd.openxmlformats-officedocument.themeOverride+xml"/>
  <Override PartName="/ppt/tags/tag5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diagrams/layout3.xml" ContentType="application/vnd.openxmlformats-officedocument.drawingml.diagramLayout+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diagrams/data4.xml" ContentType="application/vnd.openxmlformats-officedocument.drawingml.diagramData+xml"/>
  <Override PartName="/ppt/tags/tag72.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charts/chart5.xml" ContentType="application/vnd.openxmlformats-officedocument.drawingml.chart+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heme/themeOverride4.xml" ContentType="application/vnd.openxmlformats-officedocument.themeOverride+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diagrams/layout4.xml" ContentType="application/vnd.openxmlformats-officedocument.drawingml.diagramLayout+xml"/>
  <Override PartName="/ppt/tags/tag73.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62.xml" ContentType="application/vnd.openxmlformats-officedocument.presentationml.tags+xml"/>
  <Override PartName="/ppt/diagrams/data5.xml" ContentType="application/vnd.openxmlformats-officedocument.drawingml.diagramData+xml"/>
  <Override PartName="/ppt/charts/chart6.xml" ContentType="application/vnd.openxmlformats-officedocument.drawingml.chart+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ags/tag11.xml" ContentType="application/vnd.openxmlformats-officedocument.presentationml.tags+xml"/>
  <Override PartName="/ppt/charts/chart2.xml" ContentType="application/vnd.openxmlformats-officedocument.drawingml.chart+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Override5.xml" ContentType="application/vnd.openxmlformats-officedocument.themeOverride+xml"/>
  <Override PartName="/ppt/drawings/drawing2.xml" ContentType="application/vnd.openxmlformats-officedocument.drawingml.chartshapes+xml"/>
  <Override PartName="/ppt/tags/tag89.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tags/tag92.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84" r:id="rId2"/>
    <p:sldId id="258" r:id="rId3"/>
    <p:sldId id="260" r:id="rId4"/>
    <p:sldId id="261" r:id="rId5"/>
    <p:sldId id="262" r:id="rId6"/>
    <p:sldId id="263" r:id="rId7"/>
    <p:sldId id="264" r:id="rId8"/>
    <p:sldId id="296" r:id="rId9"/>
    <p:sldId id="266" r:id="rId10"/>
    <p:sldId id="267" r:id="rId11"/>
    <p:sldId id="270" r:id="rId12"/>
    <p:sldId id="268" r:id="rId13"/>
    <p:sldId id="269" r:id="rId14"/>
    <p:sldId id="287" r:id="rId15"/>
    <p:sldId id="289" r:id="rId16"/>
    <p:sldId id="271" r:id="rId17"/>
    <p:sldId id="272" r:id="rId18"/>
    <p:sldId id="274" r:id="rId19"/>
    <p:sldId id="297" r:id="rId20"/>
    <p:sldId id="301" r:id="rId21"/>
    <p:sldId id="302" r:id="rId22"/>
    <p:sldId id="304" r:id="rId23"/>
    <p:sldId id="276" r:id="rId24"/>
    <p:sldId id="308" r:id="rId25"/>
    <p:sldId id="309" r:id="rId26"/>
    <p:sldId id="310" r:id="rId27"/>
    <p:sldId id="305" r:id="rId28"/>
    <p:sldId id="307" r:id="rId29"/>
    <p:sldId id="306" r:id="rId30"/>
    <p:sldId id="286" r:id="rId31"/>
    <p:sldId id="285" r:id="rId32"/>
    <p:sldId id="303" r:id="rId33"/>
    <p:sldId id="298" r:id="rId34"/>
    <p:sldId id="29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00"/>
    <a:srgbClr val="9F2936"/>
    <a:srgbClr val="B00F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429" autoAdjust="0"/>
  </p:normalViewPr>
  <p:slideViewPr>
    <p:cSldViewPr>
      <p:cViewPr varScale="1">
        <p:scale>
          <a:sx n="80" d="100"/>
          <a:sy n="80" d="100"/>
        </p:scale>
        <p:origin x="-456" y="-78"/>
      </p:cViewPr>
      <p:guideLst>
        <p:guide orient="horz" pos="2160"/>
        <p:guide pos="2880"/>
      </p:guideLst>
    </p:cSldViewPr>
  </p:slideViewPr>
  <p:outlineViewPr>
    <p:cViewPr>
      <p:scale>
        <a:sx n="33" d="100"/>
        <a:sy n="33" d="100"/>
      </p:scale>
      <p:origin x="0" y="6018"/>
    </p:cViewPr>
  </p:outlineViewPr>
  <p:notesTextViewPr>
    <p:cViewPr>
      <p:scale>
        <a:sx n="300" d="100"/>
        <a:sy n="3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Pamela\Desktop\data%20graphs%20for%20presentation.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Pamela\Desktop\data%20graphs%20for%20presentation.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9.617184701395895E-2"/>
          <c:y val="4.2791875712279902E-2"/>
          <c:w val="0.76730266079528697"/>
          <c:h val="0.85345972703915318"/>
        </c:manualLayout>
      </c:layout>
      <c:barChart>
        <c:barDir val="col"/>
        <c:grouping val="clustered"/>
        <c:ser>
          <c:idx val="0"/>
          <c:order val="0"/>
          <c:tx>
            <c:strRef>
              <c:f>'Out of school'!$I$3</c:f>
              <c:strCache>
                <c:ptCount val="1"/>
                <c:pt idx="0">
                  <c:v>Female</c:v>
                </c:pt>
              </c:strCache>
            </c:strRef>
          </c:tx>
          <c:spPr>
            <a:solidFill>
              <a:srgbClr val="9F2936"/>
            </a:solidFill>
          </c:spPr>
          <c:cat>
            <c:strRef>
              <c:f>'Out of school'!$J$2:$K$2</c:f>
              <c:strCache>
                <c:ptCount val="2"/>
                <c:pt idx="0">
                  <c:v>Primary</c:v>
                </c:pt>
                <c:pt idx="1">
                  <c:v>Secondary</c:v>
                </c:pt>
              </c:strCache>
            </c:strRef>
          </c:cat>
          <c:val>
            <c:numRef>
              <c:f>'Out of school'!$J$3:$K$3</c:f>
              <c:numCache>
                <c:formatCode>General</c:formatCode>
                <c:ptCount val="2"/>
                <c:pt idx="0">
                  <c:v>13</c:v>
                </c:pt>
                <c:pt idx="1">
                  <c:v>21</c:v>
                </c:pt>
              </c:numCache>
            </c:numRef>
          </c:val>
        </c:ser>
        <c:ser>
          <c:idx val="1"/>
          <c:order val="1"/>
          <c:tx>
            <c:strRef>
              <c:f>'Out of school'!$I$4</c:f>
              <c:strCache>
                <c:ptCount val="1"/>
                <c:pt idx="0">
                  <c:v>Male</c:v>
                </c:pt>
              </c:strCache>
            </c:strRef>
          </c:tx>
          <c:spPr>
            <a:solidFill>
              <a:sysClr val="window" lastClr="FFFFFF">
                <a:lumMod val="50000"/>
              </a:sysClr>
            </a:solidFill>
          </c:spPr>
          <c:cat>
            <c:strRef>
              <c:f>'Out of school'!$J$2:$K$2</c:f>
              <c:strCache>
                <c:ptCount val="2"/>
                <c:pt idx="0">
                  <c:v>Primary</c:v>
                </c:pt>
                <c:pt idx="1">
                  <c:v>Secondary</c:v>
                </c:pt>
              </c:strCache>
            </c:strRef>
          </c:cat>
          <c:val>
            <c:numRef>
              <c:f>'Out of school'!$J$4:$K$4</c:f>
              <c:numCache>
                <c:formatCode>General</c:formatCode>
                <c:ptCount val="2"/>
                <c:pt idx="0">
                  <c:v>12</c:v>
                </c:pt>
                <c:pt idx="1">
                  <c:v>30</c:v>
                </c:pt>
              </c:numCache>
            </c:numRef>
          </c:val>
        </c:ser>
        <c:axId val="66579840"/>
        <c:axId val="67048576"/>
      </c:barChart>
      <c:catAx>
        <c:axId val="66579840"/>
        <c:scaling>
          <c:orientation val="minMax"/>
        </c:scaling>
        <c:axPos val="b"/>
        <c:tickLblPos val="nextTo"/>
        <c:txPr>
          <a:bodyPr/>
          <a:lstStyle/>
          <a:p>
            <a:pPr>
              <a:defRPr sz="1200"/>
            </a:pPr>
            <a:endParaRPr lang="en-US"/>
          </a:p>
        </c:txPr>
        <c:crossAx val="67048576"/>
        <c:crosses val="autoZero"/>
        <c:auto val="1"/>
        <c:lblAlgn val="ctr"/>
        <c:lblOffset val="100"/>
      </c:catAx>
      <c:valAx>
        <c:axId val="67048576"/>
        <c:scaling>
          <c:orientation val="minMax"/>
        </c:scaling>
        <c:axPos val="l"/>
        <c:numFmt formatCode="General" sourceLinked="1"/>
        <c:tickLblPos val="nextTo"/>
        <c:txPr>
          <a:bodyPr/>
          <a:lstStyle/>
          <a:p>
            <a:pPr>
              <a:defRPr sz="1050"/>
            </a:pPr>
            <a:endParaRPr lang="en-US"/>
          </a:p>
        </c:txPr>
        <c:crossAx val="66579840"/>
        <c:crosses val="autoZero"/>
        <c:crossBetween val="between"/>
      </c:valAx>
    </c:plotArea>
    <c:legend>
      <c:legendPos val="r"/>
      <c:layout>
        <c:manualLayout>
          <c:xMode val="edge"/>
          <c:yMode val="edge"/>
          <c:x val="0.23908748250913811"/>
          <c:y val="3.2020914271594605E-2"/>
          <c:w val="0.59640069532546203"/>
          <c:h val="0.12862624937832201"/>
        </c:manualLayout>
      </c:layout>
      <c:txPr>
        <a:bodyPr/>
        <a:lstStyle/>
        <a:p>
          <a:pPr>
            <a:defRPr sz="1200"/>
          </a:pPr>
          <a:endParaRPr lang="en-US"/>
        </a:p>
      </c:txPr>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8.4488407699037579E-2"/>
          <c:y val="5.1400554097404495E-2"/>
          <c:w val="0.78862033355357963"/>
          <c:h val="0.816743584135316"/>
        </c:manualLayout>
      </c:layout>
      <c:barChart>
        <c:barDir val="col"/>
        <c:grouping val="stacked"/>
        <c:ser>
          <c:idx val="0"/>
          <c:order val="0"/>
          <c:spPr>
            <a:solidFill>
              <a:schemeClr val="accent2"/>
            </a:solidFill>
          </c:spPr>
          <c:dLbls>
            <c:txPr>
              <a:bodyPr/>
              <a:lstStyle/>
              <a:p>
                <a:pPr>
                  <a:defRPr>
                    <a:solidFill>
                      <a:schemeClr val="bg1"/>
                    </a:solidFill>
                  </a:defRPr>
                </a:pPr>
                <a:endParaRPr lang="en-US"/>
              </a:p>
            </c:txPr>
            <c:showVal val="1"/>
          </c:dLbls>
          <c:cat>
            <c:strRef>
              <c:f>Sheet1!$B$2</c:f>
              <c:strCache>
                <c:ptCount val="1"/>
                <c:pt idx="0">
                  <c:v>Breakdown by universities</c:v>
                </c:pt>
              </c:strCache>
            </c:strRef>
          </c:cat>
          <c:val>
            <c:numRef>
              <c:f>Sheet1!$C$2</c:f>
              <c:numCache>
                <c:formatCode>General</c:formatCode>
                <c:ptCount val="1"/>
                <c:pt idx="0">
                  <c:v>5</c:v>
                </c:pt>
              </c:numCache>
            </c:numRef>
          </c:val>
        </c:ser>
        <c:ser>
          <c:idx val="1"/>
          <c:order val="1"/>
          <c:spPr>
            <a:solidFill>
              <a:schemeClr val="accent2">
                <a:lumMod val="60000"/>
                <a:lumOff val="40000"/>
              </a:schemeClr>
            </a:solidFill>
          </c:spPr>
          <c:dLbls>
            <c:txPr>
              <a:bodyPr/>
              <a:lstStyle/>
              <a:p>
                <a:pPr>
                  <a:defRPr b="1">
                    <a:solidFill>
                      <a:schemeClr val="bg1"/>
                    </a:solidFill>
                    <a:latin typeface="Verdana"/>
                    <a:cs typeface="Verdana"/>
                  </a:defRPr>
                </a:pPr>
                <a:endParaRPr lang="en-US"/>
              </a:p>
            </c:txPr>
            <c:showVal val="1"/>
          </c:dLbls>
          <c:cat>
            <c:strRef>
              <c:f>Sheet1!$B$2</c:f>
              <c:strCache>
                <c:ptCount val="1"/>
                <c:pt idx="0">
                  <c:v>Breakdown by universities</c:v>
                </c:pt>
              </c:strCache>
            </c:strRef>
          </c:cat>
          <c:val>
            <c:numRef>
              <c:f>Sheet1!$D$2</c:f>
              <c:numCache>
                <c:formatCode>General</c:formatCode>
                <c:ptCount val="1"/>
                <c:pt idx="0">
                  <c:v>2</c:v>
                </c:pt>
              </c:numCache>
            </c:numRef>
          </c:val>
        </c:ser>
        <c:ser>
          <c:idx val="2"/>
          <c:order val="2"/>
          <c:spPr>
            <a:solidFill>
              <a:schemeClr val="accent2">
                <a:lumMod val="75000"/>
              </a:schemeClr>
            </a:solidFill>
          </c:spPr>
          <c:dLbls>
            <c:spPr>
              <a:noFill/>
            </c:spPr>
            <c:txPr>
              <a:bodyPr/>
              <a:lstStyle/>
              <a:p>
                <a:pPr>
                  <a:defRPr b="1">
                    <a:solidFill>
                      <a:schemeClr val="bg1"/>
                    </a:solidFill>
                    <a:latin typeface="Verdana"/>
                    <a:cs typeface="Verdana"/>
                  </a:defRPr>
                </a:pPr>
                <a:endParaRPr lang="en-US"/>
              </a:p>
            </c:txPr>
            <c:showVal val="1"/>
          </c:dLbls>
          <c:cat>
            <c:strRef>
              <c:f>Sheet1!$B$2</c:f>
              <c:strCache>
                <c:ptCount val="1"/>
                <c:pt idx="0">
                  <c:v>Breakdown by universities</c:v>
                </c:pt>
              </c:strCache>
            </c:strRef>
          </c:cat>
          <c:val>
            <c:numRef>
              <c:f>Sheet1!$E$2</c:f>
              <c:numCache>
                <c:formatCode>General</c:formatCode>
                <c:ptCount val="1"/>
                <c:pt idx="0">
                  <c:v>1</c:v>
                </c:pt>
              </c:numCache>
            </c:numRef>
          </c:val>
        </c:ser>
        <c:ser>
          <c:idx val="3"/>
          <c:order val="3"/>
          <c:spPr>
            <a:solidFill>
              <a:schemeClr val="accent2">
                <a:lumMod val="20000"/>
                <a:lumOff val="80000"/>
              </a:schemeClr>
            </a:solidFill>
          </c:spPr>
          <c:dLbls>
            <c:txPr>
              <a:bodyPr/>
              <a:lstStyle/>
              <a:p>
                <a:pPr>
                  <a:defRPr b="1">
                    <a:solidFill>
                      <a:schemeClr val="bg1"/>
                    </a:solidFill>
                    <a:latin typeface="Verdana"/>
                    <a:cs typeface="Verdana"/>
                  </a:defRPr>
                </a:pPr>
                <a:endParaRPr lang="en-US"/>
              </a:p>
            </c:txPr>
            <c:showVal val="1"/>
          </c:dLbls>
          <c:cat>
            <c:strRef>
              <c:f>Sheet1!$B$2</c:f>
              <c:strCache>
                <c:ptCount val="1"/>
                <c:pt idx="0">
                  <c:v>Breakdown by universities</c:v>
                </c:pt>
              </c:strCache>
            </c:strRef>
          </c:cat>
          <c:val>
            <c:numRef>
              <c:f>Sheet1!$F$2</c:f>
              <c:numCache>
                <c:formatCode>General</c:formatCode>
                <c:ptCount val="1"/>
                <c:pt idx="0">
                  <c:v>1</c:v>
                </c:pt>
              </c:numCache>
            </c:numRef>
          </c:val>
        </c:ser>
        <c:overlap val="100"/>
        <c:axId val="67798912"/>
        <c:axId val="67800448"/>
      </c:barChart>
      <c:catAx>
        <c:axId val="67798912"/>
        <c:scaling>
          <c:orientation val="minMax"/>
        </c:scaling>
        <c:axPos val="b"/>
        <c:numFmt formatCode="General" sourceLinked="1"/>
        <c:tickLblPos val="nextTo"/>
        <c:txPr>
          <a:bodyPr/>
          <a:lstStyle/>
          <a:p>
            <a:pPr>
              <a:defRPr sz="1200"/>
            </a:pPr>
            <a:endParaRPr lang="en-US"/>
          </a:p>
        </c:txPr>
        <c:crossAx val="67800448"/>
        <c:crosses val="autoZero"/>
        <c:auto val="1"/>
        <c:lblAlgn val="ctr"/>
        <c:lblOffset val="100"/>
      </c:catAx>
      <c:valAx>
        <c:axId val="67800448"/>
        <c:scaling>
          <c:orientation val="minMax"/>
        </c:scaling>
        <c:delete val="1"/>
        <c:axPos val="l"/>
        <c:numFmt formatCode="General" sourceLinked="1"/>
        <c:tickLblPos val="none"/>
        <c:crossAx val="67798912"/>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stacked"/>
        <c:ser>
          <c:idx val="0"/>
          <c:order val="0"/>
          <c:spPr>
            <a:solidFill>
              <a:schemeClr val="bg1">
                <a:lumMod val="50000"/>
              </a:schemeClr>
            </a:solidFill>
          </c:spPr>
          <c:dLbls>
            <c:txPr>
              <a:bodyPr/>
              <a:lstStyle/>
              <a:p>
                <a:pPr>
                  <a:defRPr>
                    <a:solidFill>
                      <a:schemeClr val="bg1"/>
                    </a:solidFill>
                  </a:defRPr>
                </a:pPr>
                <a:endParaRPr lang="en-US"/>
              </a:p>
            </c:txPr>
            <c:showVal val="1"/>
          </c:dLbls>
          <c:cat>
            <c:strRef>
              <c:f>Sheet1!$J$2</c:f>
              <c:strCache>
                <c:ptCount val="1"/>
                <c:pt idx="0">
                  <c:v>Breakdown by gender</c:v>
                </c:pt>
              </c:strCache>
            </c:strRef>
          </c:cat>
          <c:val>
            <c:numRef>
              <c:f>Sheet1!$K$2</c:f>
              <c:numCache>
                <c:formatCode>General</c:formatCode>
                <c:ptCount val="1"/>
                <c:pt idx="0">
                  <c:v>6</c:v>
                </c:pt>
              </c:numCache>
            </c:numRef>
          </c:val>
        </c:ser>
        <c:ser>
          <c:idx val="1"/>
          <c:order val="1"/>
          <c:spPr>
            <a:solidFill>
              <a:schemeClr val="tx1">
                <a:lumMod val="65000"/>
                <a:lumOff val="35000"/>
              </a:schemeClr>
            </a:solidFill>
          </c:spPr>
          <c:dLbls>
            <c:txPr>
              <a:bodyPr/>
              <a:lstStyle/>
              <a:p>
                <a:pPr>
                  <a:defRPr b="1">
                    <a:solidFill>
                      <a:schemeClr val="bg1"/>
                    </a:solidFill>
                    <a:latin typeface="Verdana"/>
                    <a:cs typeface="Verdana"/>
                  </a:defRPr>
                </a:pPr>
                <a:endParaRPr lang="en-US"/>
              </a:p>
            </c:txPr>
            <c:showVal val="1"/>
          </c:dLbls>
          <c:cat>
            <c:strRef>
              <c:f>Sheet1!$J$2</c:f>
              <c:strCache>
                <c:ptCount val="1"/>
                <c:pt idx="0">
                  <c:v>Breakdown by gender</c:v>
                </c:pt>
              </c:strCache>
            </c:strRef>
          </c:cat>
          <c:val>
            <c:numRef>
              <c:f>Sheet1!$L$2</c:f>
              <c:numCache>
                <c:formatCode>General</c:formatCode>
                <c:ptCount val="1"/>
                <c:pt idx="0">
                  <c:v>3</c:v>
                </c:pt>
              </c:numCache>
            </c:numRef>
          </c:val>
        </c:ser>
        <c:overlap val="100"/>
        <c:axId val="67809280"/>
        <c:axId val="67810816"/>
      </c:barChart>
      <c:catAx>
        <c:axId val="67809280"/>
        <c:scaling>
          <c:orientation val="minMax"/>
        </c:scaling>
        <c:axPos val="b"/>
        <c:tickLblPos val="nextTo"/>
        <c:txPr>
          <a:bodyPr/>
          <a:lstStyle/>
          <a:p>
            <a:pPr>
              <a:defRPr sz="1200"/>
            </a:pPr>
            <a:endParaRPr lang="en-US"/>
          </a:p>
        </c:txPr>
        <c:crossAx val="67810816"/>
        <c:crosses val="autoZero"/>
        <c:auto val="1"/>
        <c:lblAlgn val="ctr"/>
        <c:lblOffset val="100"/>
      </c:catAx>
      <c:valAx>
        <c:axId val="67810816"/>
        <c:scaling>
          <c:orientation val="minMax"/>
        </c:scaling>
        <c:delete val="1"/>
        <c:axPos val="l"/>
        <c:numFmt formatCode="General" sourceLinked="1"/>
        <c:tickLblPos val="none"/>
        <c:crossAx val="67809280"/>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autoTitleDeleted val="1"/>
    <c:plotArea>
      <c:layout/>
      <c:pieChart>
        <c:varyColors val="1"/>
        <c:ser>
          <c:idx val="0"/>
          <c:order val="0"/>
          <c:dPt>
            <c:idx val="0"/>
            <c:spPr>
              <a:solidFill>
                <a:schemeClr val="bg1">
                  <a:lumMod val="50000"/>
                </a:schemeClr>
              </a:solidFill>
            </c:spPr>
          </c:dPt>
          <c:dPt>
            <c:idx val="1"/>
            <c:spPr>
              <a:solidFill>
                <a:schemeClr val="tx1">
                  <a:lumMod val="65000"/>
                  <a:lumOff val="35000"/>
                </a:schemeClr>
              </a:solidFill>
            </c:spPr>
          </c:dPt>
          <c:dPt>
            <c:idx val="2"/>
            <c:spPr>
              <a:solidFill>
                <a:schemeClr val="tx1"/>
              </a:solidFill>
            </c:spPr>
          </c:dPt>
          <c:dPt>
            <c:idx val="3"/>
            <c:spPr>
              <a:solidFill>
                <a:srgbClr val="BE3842"/>
              </a:solidFill>
            </c:spPr>
          </c:dPt>
          <c:dPt>
            <c:idx val="4"/>
            <c:spPr>
              <a:solidFill>
                <a:srgbClr val="FFCCCC"/>
              </a:solidFill>
            </c:spPr>
          </c:dPt>
          <c:dLbls>
            <c:dLbl>
              <c:idx val="0"/>
              <c:spPr/>
              <c:txPr>
                <a:bodyPr/>
                <a:lstStyle/>
                <a:p>
                  <a:pPr>
                    <a:defRPr>
                      <a:solidFill>
                        <a:schemeClr val="bg1">
                          <a:lumMod val="95000"/>
                        </a:schemeClr>
                      </a:solidFill>
                    </a:defRPr>
                  </a:pPr>
                  <a:endParaRPr lang="en-US"/>
                </a:p>
              </c:txPr>
            </c:dLbl>
            <c:dLbl>
              <c:idx val="1"/>
              <c:spPr/>
              <c:txPr>
                <a:bodyPr/>
                <a:lstStyle/>
                <a:p>
                  <a:pPr>
                    <a:defRPr>
                      <a:solidFill>
                        <a:schemeClr val="bg1"/>
                      </a:solidFill>
                    </a:defRPr>
                  </a:pPr>
                  <a:endParaRPr lang="en-US"/>
                </a:p>
              </c:txPr>
            </c:dLbl>
            <c:dLbl>
              <c:idx val="2"/>
              <c:spPr/>
              <c:txPr>
                <a:bodyPr/>
                <a:lstStyle/>
                <a:p>
                  <a:pPr>
                    <a:defRPr>
                      <a:solidFill>
                        <a:schemeClr val="bg1"/>
                      </a:solidFill>
                    </a:defRPr>
                  </a:pPr>
                  <a:endParaRPr lang="en-US"/>
                </a:p>
              </c:txPr>
            </c:dLbl>
            <c:dLbl>
              <c:idx val="3"/>
              <c:layout>
                <c:manualLayout>
                  <c:x val="9.3997165298396843E-2"/>
                  <c:y val="-0.114569132116774"/>
                </c:manualLayout>
              </c:layout>
              <c:showPercent val="1"/>
            </c:dLbl>
            <c:showPercent val="1"/>
            <c:showLeaderLines val="1"/>
          </c:dLbls>
          <c:cat>
            <c:strRef>
              <c:f>Sheet1!$A$1:$A$5</c:f>
              <c:strCache>
                <c:ptCount val="5"/>
                <c:pt idx="0">
                  <c:v>Lebanese Individual Donors</c:v>
                </c:pt>
                <c:pt idx="1">
                  <c:v>Lebanese Businesses</c:v>
                </c:pt>
                <c:pt idx="2">
                  <c:v>Lebanese Organization</c:v>
                </c:pt>
                <c:pt idx="3">
                  <c:v>Diaspora</c:v>
                </c:pt>
                <c:pt idx="4">
                  <c:v>International Organization</c:v>
                </c:pt>
              </c:strCache>
            </c:strRef>
          </c:cat>
          <c:val>
            <c:numRef>
              <c:f>Sheet1!$B$1:$B$5</c:f>
              <c:numCache>
                <c:formatCode>General</c:formatCode>
                <c:ptCount val="5"/>
                <c:pt idx="0">
                  <c:v>10</c:v>
                </c:pt>
                <c:pt idx="1">
                  <c:v>25</c:v>
                </c:pt>
                <c:pt idx="2">
                  <c:v>5</c:v>
                </c:pt>
                <c:pt idx="3">
                  <c:v>50</c:v>
                </c:pt>
                <c:pt idx="4">
                  <c:v>10</c:v>
                </c:pt>
              </c:numCache>
            </c:numRef>
          </c:val>
        </c:ser>
        <c:dLbls>
          <c:showPercent val="1"/>
        </c:dLbls>
        <c:firstSliceAng val="0"/>
      </c:pieChart>
    </c:plotArea>
    <c:legend>
      <c:legendPos val="t"/>
      <c:layout>
        <c:manualLayout>
          <c:xMode val="edge"/>
          <c:yMode val="edge"/>
          <c:x val="9.3199332447202854E-2"/>
          <c:y val="1.8251676244006306E-2"/>
          <c:w val="0.84329706120743197"/>
          <c:h val="0.15115334066753705"/>
        </c:manualLayout>
      </c:layout>
    </c:legend>
    <c:plotVisOnly val="1"/>
    <c:dispBlanksAs val="zero"/>
  </c:chart>
  <c:txPr>
    <a:bodyPr/>
    <a:lstStyle/>
    <a:p>
      <a:pPr>
        <a:defRPr sz="1800"/>
      </a:pPr>
      <a:endParaRPr lang="en-US"/>
    </a:p>
  </c:tx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US"/>
  <c:style val="4"/>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71763913690211"/>
          <c:y val="0.29537328462159401"/>
          <c:w val="0.39095148191690621"/>
          <c:h val="0.61912149177324105"/>
        </c:manualLayout>
      </c:layout>
      <c:pieChart>
        <c:varyColors val="1"/>
        <c:dLbls>
          <c:showPercent val="1"/>
        </c:dLbls>
        <c:firstSliceAng val="0"/>
      </c:pieChart>
    </c:plotArea>
    <c:legend>
      <c:legendPos val="t"/>
      <c:layout>
        <c:manualLayout>
          <c:xMode val="edge"/>
          <c:yMode val="edge"/>
          <c:x val="9.3199332447202854E-2"/>
          <c:y val="1.8251676244006306E-2"/>
          <c:w val="0.84329706120743197"/>
          <c:h val="0.15115334066753705"/>
        </c:manualLayout>
      </c:layout>
    </c:legend>
    <c:plotVisOnly val="1"/>
    <c:dispBlanksAs val="zero"/>
  </c:chart>
  <c:txPr>
    <a:bodyPr/>
    <a:lstStyle/>
    <a:p>
      <a:pPr>
        <a:defRPr sz="18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pieChart>
        <c:varyColors val="1"/>
        <c:ser>
          <c:idx val="0"/>
          <c:order val="0"/>
          <c:tx>
            <c:strRef>
              <c:f>Sheet1!$B$1</c:f>
              <c:strCache>
                <c:ptCount val="1"/>
                <c:pt idx="0">
                  <c:v>Sales</c:v>
                </c:pt>
              </c:strCache>
            </c:strRef>
          </c:tx>
          <c:spPr>
            <a:solidFill>
              <a:srgbClr val="9F2936"/>
            </a:solidFill>
          </c:spPr>
          <c:dPt>
            <c:idx val="1"/>
            <c:spPr>
              <a:solidFill>
                <a:schemeClr val="bg1">
                  <a:lumMod val="50000"/>
                </a:schemeClr>
              </a:solidFill>
            </c:spPr>
          </c:dPt>
          <c:cat>
            <c:strRef>
              <c:f>Sheet1!$A$2:$A$3</c:f>
              <c:strCache>
                <c:ptCount val="2"/>
                <c:pt idx="0">
                  <c:v>TFL US</c:v>
                </c:pt>
                <c:pt idx="1">
                  <c:v>Other</c:v>
                </c:pt>
              </c:strCache>
            </c:strRef>
          </c:cat>
          <c:val>
            <c:numRef>
              <c:f>Sheet1!$B$2:$B$3</c:f>
              <c:numCache>
                <c:formatCode>General</c:formatCode>
                <c:ptCount val="2"/>
                <c:pt idx="0">
                  <c:v>80</c:v>
                </c:pt>
                <c:pt idx="1">
                  <c:v>20</c:v>
                </c:pt>
              </c:numCache>
            </c:numRef>
          </c:val>
        </c:ser>
        <c:firstSliceAng val="0"/>
      </c:pieChart>
    </c:plotArea>
    <c:legend>
      <c:legendPos val="r"/>
      <c:layout/>
      <c:txPr>
        <a:bodyPr/>
        <a:lstStyle/>
        <a:p>
          <a:pPr>
            <a:defRPr sz="2000">
              <a:latin typeface="Verdana"/>
              <a:cs typeface="Verdana"/>
            </a:defRPr>
          </a:pPr>
          <a:endParaRPr lang="en-US"/>
        </a:p>
      </c:txPr>
    </c:legend>
    <c:plotVisOnly val="1"/>
    <c:dispBlanksAs val="zero"/>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A72D9-B60F-4C0E-985B-87A3ABB0DC50}" type="doc">
      <dgm:prSet loTypeId="urn:microsoft.com/office/officeart/2005/8/layout/chevron2" loCatId="process" qsTypeId="urn:microsoft.com/office/officeart/2005/8/quickstyle/simple4" qsCatId="simple" csTypeId="urn:microsoft.com/office/officeart/2005/8/colors/accent2_2" csCatId="accent2" phldr="1"/>
      <dgm:spPr/>
    </dgm:pt>
    <dgm:pt modelId="{A00331D5-0930-4BE0-AFCA-ACEF2E83E11D}">
      <dgm:prSet phldrT="[Text]" custT="1"/>
      <dgm:spPr>
        <a:solidFill>
          <a:srgbClr val="9F2936"/>
        </a:solidFill>
      </dgm:spPr>
      <dgm:t>
        <a:bodyPr/>
        <a:lstStyle/>
        <a:p>
          <a:r>
            <a:rPr lang="en-US" sz="2000" dirty="0" smtClean="0"/>
            <a:t> </a:t>
          </a:r>
          <a:endParaRPr lang="en-US" sz="2000" dirty="0"/>
        </a:p>
      </dgm:t>
    </dgm:pt>
    <dgm:pt modelId="{40B752E1-F224-456C-AA15-8D4D32AD103E}" type="parTrans" cxnId="{F78784D7-8FC0-4666-BE62-2F9D6C37F925}">
      <dgm:prSet/>
      <dgm:spPr/>
      <dgm:t>
        <a:bodyPr/>
        <a:lstStyle/>
        <a:p>
          <a:endParaRPr lang="en-US" sz="2000"/>
        </a:p>
      </dgm:t>
    </dgm:pt>
    <dgm:pt modelId="{7CDBF615-B02C-4B99-B386-8DCD36A14D76}" type="sibTrans" cxnId="{F78784D7-8FC0-4666-BE62-2F9D6C37F925}">
      <dgm:prSet/>
      <dgm:spPr/>
      <dgm:t>
        <a:bodyPr/>
        <a:lstStyle/>
        <a:p>
          <a:endParaRPr lang="en-US" sz="2000"/>
        </a:p>
      </dgm:t>
    </dgm:pt>
    <dgm:pt modelId="{3C89A1B0-3F7F-4403-B827-91A58068E95D}">
      <dgm:prSet phldrT="[Text]" custT="1"/>
      <dgm:spPr>
        <a:solidFill>
          <a:srgbClr val="9F2936"/>
        </a:solidFill>
      </dgm:spPr>
      <dgm:t>
        <a:bodyPr/>
        <a:lstStyle/>
        <a:p>
          <a:r>
            <a:rPr lang="en-US" sz="2000" dirty="0" smtClean="0"/>
            <a:t> </a:t>
          </a:r>
          <a:endParaRPr lang="en-US" sz="2000" dirty="0"/>
        </a:p>
      </dgm:t>
    </dgm:pt>
    <dgm:pt modelId="{56D2AF0F-6DE7-40EC-91C0-B676844ABCAC}" type="parTrans" cxnId="{0F313DF8-38BC-4988-9B61-459E102B3521}">
      <dgm:prSet/>
      <dgm:spPr/>
      <dgm:t>
        <a:bodyPr/>
        <a:lstStyle/>
        <a:p>
          <a:endParaRPr lang="en-US" sz="2000"/>
        </a:p>
      </dgm:t>
    </dgm:pt>
    <dgm:pt modelId="{85F0D01E-E796-4BB7-995D-C2546E573AA9}" type="sibTrans" cxnId="{0F313DF8-38BC-4988-9B61-459E102B3521}">
      <dgm:prSet/>
      <dgm:spPr/>
      <dgm:t>
        <a:bodyPr/>
        <a:lstStyle/>
        <a:p>
          <a:endParaRPr lang="en-US" sz="2000"/>
        </a:p>
      </dgm:t>
    </dgm:pt>
    <dgm:pt modelId="{643B1A8B-8E9D-481F-A1CD-88443BB6CF5A}">
      <dgm:prSet phldrT="[Text]" custT="1"/>
      <dgm:spPr>
        <a:solidFill>
          <a:srgbClr val="9F2936"/>
        </a:solidFill>
      </dgm:spPr>
      <dgm:t>
        <a:bodyPr/>
        <a:lstStyle/>
        <a:p>
          <a:r>
            <a:rPr lang="en-US" sz="2000" dirty="0" smtClean="0"/>
            <a:t> </a:t>
          </a:r>
          <a:endParaRPr lang="en-US" sz="2000" dirty="0"/>
        </a:p>
      </dgm:t>
    </dgm:pt>
    <dgm:pt modelId="{D27EFCB5-F6B4-4475-B799-2AB06FDDB1F6}" type="parTrans" cxnId="{B351730F-0533-41A2-9E28-0A09EFF8288D}">
      <dgm:prSet/>
      <dgm:spPr/>
      <dgm:t>
        <a:bodyPr/>
        <a:lstStyle/>
        <a:p>
          <a:endParaRPr lang="en-US" sz="2000"/>
        </a:p>
      </dgm:t>
    </dgm:pt>
    <dgm:pt modelId="{C6F17A5E-17CA-43CE-9B8E-68621AFA4FEB}" type="sibTrans" cxnId="{B351730F-0533-41A2-9E28-0A09EFF8288D}">
      <dgm:prSet/>
      <dgm:spPr/>
      <dgm:t>
        <a:bodyPr/>
        <a:lstStyle/>
        <a:p>
          <a:endParaRPr lang="en-US" sz="2000"/>
        </a:p>
      </dgm:t>
    </dgm:pt>
    <dgm:pt modelId="{F5025D4B-D597-4B59-BC61-5C4AADAEC17E}">
      <dgm:prSet custT="1"/>
      <dgm:spPr>
        <a:solidFill>
          <a:srgbClr val="9F2936"/>
        </a:solidFill>
      </dgm:spPr>
      <dgm:t>
        <a:bodyPr/>
        <a:lstStyle/>
        <a:p>
          <a:endParaRPr lang="en-US" sz="2000" dirty="0"/>
        </a:p>
      </dgm:t>
    </dgm:pt>
    <dgm:pt modelId="{5A4F1848-2EE0-4057-B518-FD44B306561E}" type="parTrans" cxnId="{28BD04C1-C325-4491-8DDF-32FD400FD521}">
      <dgm:prSet/>
      <dgm:spPr/>
      <dgm:t>
        <a:bodyPr/>
        <a:lstStyle/>
        <a:p>
          <a:endParaRPr lang="en-US" sz="2000"/>
        </a:p>
      </dgm:t>
    </dgm:pt>
    <dgm:pt modelId="{4E89B593-1803-4C67-80B0-8D2D285FFB1B}" type="sibTrans" cxnId="{28BD04C1-C325-4491-8DDF-32FD400FD521}">
      <dgm:prSet/>
      <dgm:spPr/>
      <dgm:t>
        <a:bodyPr/>
        <a:lstStyle/>
        <a:p>
          <a:endParaRPr lang="en-US" sz="2000"/>
        </a:p>
      </dgm:t>
    </dgm:pt>
    <dgm:pt modelId="{75F22F0F-B764-4E41-8923-5EC60881F3C4}">
      <dgm:prSet custT="1"/>
      <dgm:spPr>
        <a:solidFill>
          <a:srgbClr val="BFBFBF">
            <a:alpha val="90000"/>
          </a:srgbClr>
        </a:solidFill>
      </dgm:spPr>
      <dgm:t>
        <a:bodyPr/>
        <a:lstStyle/>
        <a:p>
          <a:r>
            <a:rPr lang="en-US" sz="2000" b="1" smtClean="0">
              <a:latin typeface="Verdana" pitchFamily="34" charset="0"/>
              <a:ea typeface="Verdana" pitchFamily="34" charset="0"/>
              <a:cs typeface="Verdana" pitchFamily="34" charset="0"/>
            </a:rPr>
            <a:t>Why Teach For Lebanon?</a:t>
          </a:r>
          <a:endParaRPr lang="en-US" sz="2000" b="1" dirty="0">
            <a:latin typeface="Verdana" pitchFamily="34" charset="0"/>
            <a:ea typeface="Verdana" pitchFamily="34" charset="0"/>
            <a:cs typeface="Verdana" pitchFamily="34" charset="0"/>
          </a:endParaRPr>
        </a:p>
      </dgm:t>
    </dgm:pt>
    <dgm:pt modelId="{4246CF09-411F-4C2C-BCC4-03D6D9E80D10}" type="parTrans" cxnId="{28BC2CB5-E7C3-4B29-BF04-B275DB460C0B}">
      <dgm:prSet/>
      <dgm:spPr/>
      <dgm:t>
        <a:bodyPr/>
        <a:lstStyle/>
        <a:p>
          <a:endParaRPr lang="en-US" sz="2000"/>
        </a:p>
      </dgm:t>
    </dgm:pt>
    <dgm:pt modelId="{023C3A74-7450-4E88-AC32-029019347A11}" type="sibTrans" cxnId="{28BC2CB5-E7C3-4B29-BF04-B275DB460C0B}">
      <dgm:prSet/>
      <dgm:spPr/>
      <dgm:t>
        <a:bodyPr/>
        <a:lstStyle/>
        <a:p>
          <a:endParaRPr lang="en-US" sz="2000"/>
        </a:p>
      </dgm:t>
    </dgm:pt>
    <dgm:pt modelId="{2B0EB5D0-1EB3-4435-8555-4FC333336930}">
      <dgm:prSet custT="1"/>
      <dgm:spPr/>
      <dgm:t>
        <a:bodyPr/>
        <a:lstStyle/>
        <a:p>
          <a:r>
            <a:rPr lang="en-US" sz="2000" smtClean="0">
              <a:latin typeface="Verdana" pitchFamily="34" charset="0"/>
              <a:ea typeface="Verdana" pitchFamily="34" charset="0"/>
              <a:cs typeface="Verdana" pitchFamily="34" charset="0"/>
            </a:rPr>
            <a:t> How does Teach For Lebanon work?</a:t>
          </a:r>
          <a:endParaRPr lang="en-US" sz="2000" dirty="0">
            <a:latin typeface="Verdana" pitchFamily="34" charset="0"/>
            <a:ea typeface="Verdana" pitchFamily="34" charset="0"/>
            <a:cs typeface="Verdana" pitchFamily="34" charset="0"/>
          </a:endParaRPr>
        </a:p>
      </dgm:t>
    </dgm:pt>
    <dgm:pt modelId="{982B55C6-0C18-4144-9626-9B795F39BDB9}" type="parTrans" cxnId="{142BE5CF-80A5-4885-A5D8-DF96DA95017F}">
      <dgm:prSet/>
      <dgm:spPr/>
      <dgm:t>
        <a:bodyPr/>
        <a:lstStyle/>
        <a:p>
          <a:endParaRPr lang="en-US" sz="2000"/>
        </a:p>
      </dgm:t>
    </dgm:pt>
    <dgm:pt modelId="{3BCFC41F-2746-42F5-886F-2CEC74CD3201}" type="sibTrans" cxnId="{142BE5CF-80A5-4885-A5D8-DF96DA95017F}">
      <dgm:prSet/>
      <dgm:spPr/>
      <dgm:t>
        <a:bodyPr/>
        <a:lstStyle/>
        <a:p>
          <a:endParaRPr lang="en-US" sz="2000"/>
        </a:p>
      </dgm:t>
    </dgm:pt>
    <dgm:pt modelId="{18B61BF3-479E-4B5A-A196-879CEA11AC0D}">
      <dgm:prSet custT="1"/>
      <dgm:spPr/>
      <dgm:t>
        <a:bodyPr/>
        <a:lstStyle/>
        <a:p>
          <a:r>
            <a:rPr lang="en-US" sz="2000" smtClean="0">
              <a:latin typeface="Verdana" pitchFamily="34" charset="0"/>
              <a:ea typeface="Verdana" pitchFamily="34" charset="0"/>
              <a:cs typeface="Verdana" pitchFamily="34" charset="0"/>
            </a:rPr>
            <a:t>Growth plan for Teach For Lebanon</a:t>
          </a:r>
          <a:endParaRPr lang="en-US" sz="2000" dirty="0">
            <a:latin typeface="Verdana" pitchFamily="34" charset="0"/>
            <a:ea typeface="Verdana" pitchFamily="34" charset="0"/>
            <a:cs typeface="Verdana" pitchFamily="34" charset="0"/>
          </a:endParaRPr>
        </a:p>
      </dgm:t>
    </dgm:pt>
    <dgm:pt modelId="{715633D2-80CC-4AB7-AC00-CF3425B77C87}" type="parTrans" cxnId="{BEECF60B-A869-4825-AB1B-E23BBF8B52D5}">
      <dgm:prSet/>
      <dgm:spPr/>
      <dgm:t>
        <a:bodyPr/>
        <a:lstStyle/>
        <a:p>
          <a:endParaRPr lang="en-US" sz="2000"/>
        </a:p>
      </dgm:t>
    </dgm:pt>
    <dgm:pt modelId="{D9EDE600-99C7-43E2-BEDA-D745E4C50B1A}" type="sibTrans" cxnId="{BEECF60B-A869-4825-AB1B-E23BBF8B52D5}">
      <dgm:prSet/>
      <dgm:spPr/>
      <dgm:t>
        <a:bodyPr/>
        <a:lstStyle/>
        <a:p>
          <a:endParaRPr lang="en-US" sz="2000"/>
        </a:p>
      </dgm:t>
    </dgm:pt>
    <dgm:pt modelId="{68A77033-A072-406B-8644-D480BDCAEB69}">
      <dgm:prSet custT="1"/>
      <dgm:spPr/>
      <dgm:t>
        <a:bodyPr/>
        <a:lstStyle/>
        <a:p>
          <a:r>
            <a:rPr lang="en-US" sz="2000" smtClean="0">
              <a:latin typeface="Verdana" pitchFamily="34" charset="0"/>
              <a:ea typeface="Verdana" pitchFamily="34" charset="0"/>
              <a:cs typeface="Verdana" pitchFamily="34" charset="0"/>
            </a:rPr>
            <a:t>Support Teach For Lebanon</a:t>
          </a:r>
          <a:endParaRPr lang="en-US" sz="2000" dirty="0">
            <a:latin typeface="Verdana" pitchFamily="34" charset="0"/>
            <a:ea typeface="Verdana" pitchFamily="34" charset="0"/>
            <a:cs typeface="Verdana" pitchFamily="34" charset="0"/>
          </a:endParaRPr>
        </a:p>
      </dgm:t>
    </dgm:pt>
    <dgm:pt modelId="{BC866C1B-BFA8-468D-A1CA-A604FF1057A4}" type="parTrans" cxnId="{32ED886A-16D7-409B-ACEF-53A607259C26}">
      <dgm:prSet/>
      <dgm:spPr/>
      <dgm:t>
        <a:bodyPr/>
        <a:lstStyle/>
        <a:p>
          <a:endParaRPr lang="en-US" sz="2000"/>
        </a:p>
      </dgm:t>
    </dgm:pt>
    <dgm:pt modelId="{37600157-B883-4D0B-86D1-7D394712ECD3}" type="sibTrans" cxnId="{32ED886A-16D7-409B-ACEF-53A607259C26}">
      <dgm:prSet/>
      <dgm:spPr/>
      <dgm:t>
        <a:bodyPr/>
        <a:lstStyle/>
        <a:p>
          <a:endParaRPr lang="en-US" sz="2000"/>
        </a:p>
      </dgm:t>
    </dgm:pt>
    <dgm:pt modelId="{8095B1AB-E6E9-0842-96E1-FBA2747517B5}">
      <dgm:prSet/>
      <dgm:spPr>
        <a:solidFill>
          <a:srgbClr val="9F2936"/>
        </a:solidFill>
      </dgm:spPr>
      <dgm:t>
        <a:bodyPr/>
        <a:lstStyle/>
        <a:p>
          <a:endParaRPr lang="en-US" dirty="0"/>
        </a:p>
      </dgm:t>
    </dgm:pt>
    <dgm:pt modelId="{6B7E5F8A-E22E-F347-B68C-96B1BB6DC7DE}" type="parTrans" cxnId="{90B7B8FA-D1B8-C640-97E1-7970EAAC8C9F}">
      <dgm:prSet/>
      <dgm:spPr/>
      <dgm:t>
        <a:bodyPr/>
        <a:lstStyle/>
        <a:p>
          <a:endParaRPr lang="en-US"/>
        </a:p>
      </dgm:t>
    </dgm:pt>
    <dgm:pt modelId="{41E9DABF-6936-1546-B347-93582D9E8209}" type="sibTrans" cxnId="{90B7B8FA-D1B8-C640-97E1-7970EAAC8C9F}">
      <dgm:prSet/>
      <dgm:spPr/>
      <dgm:t>
        <a:bodyPr/>
        <a:lstStyle/>
        <a:p>
          <a:endParaRPr lang="en-US"/>
        </a:p>
      </dgm:t>
    </dgm:pt>
    <dgm:pt modelId="{C7DA625E-D19A-7D4B-8ED0-19C7F699A54E}">
      <dgm:prSet custT="1"/>
      <dgm:spPr/>
      <dgm:t>
        <a:bodyPr/>
        <a:lstStyle/>
        <a:p>
          <a:r>
            <a:rPr lang="en-US" sz="2000" smtClean="0">
              <a:latin typeface="Verdana" pitchFamily="34" charset="0"/>
              <a:ea typeface="Verdana" pitchFamily="34" charset="0"/>
              <a:cs typeface="Verdana" pitchFamily="34" charset="0"/>
            </a:rPr>
            <a:t>TFL-US</a:t>
          </a:r>
          <a:endParaRPr lang="en-US" sz="2000" dirty="0">
            <a:latin typeface="Verdana" pitchFamily="34" charset="0"/>
            <a:ea typeface="Verdana" pitchFamily="34" charset="0"/>
            <a:cs typeface="Verdana" pitchFamily="34" charset="0"/>
          </a:endParaRPr>
        </a:p>
      </dgm:t>
    </dgm:pt>
    <dgm:pt modelId="{C07C6295-7D0A-A54A-8E8A-A483BD14FDBC}" type="parTrans" cxnId="{D1C067D8-0E73-8F40-9F3D-3D24AB0AB01F}">
      <dgm:prSet/>
      <dgm:spPr/>
      <dgm:t>
        <a:bodyPr/>
        <a:lstStyle/>
        <a:p>
          <a:endParaRPr lang="en-US"/>
        </a:p>
      </dgm:t>
    </dgm:pt>
    <dgm:pt modelId="{B2FD0884-C388-F942-BB1A-44D8D6994242}" type="sibTrans" cxnId="{D1C067D8-0E73-8F40-9F3D-3D24AB0AB01F}">
      <dgm:prSet/>
      <dgm:spPr/>
      <dgm:t>
        <a:bodyPr/>
        <a:lstStyle/>
        <a:p>
          <a:endParaRPr lang="en-US"/>
        </a:p>
      </dgm:t>
    </dgm:pt>
    <dgm:pt modelId="{18B2FD95-009D-4937-A3AF-C125AE60A39A}" type="pres">
      <dgm:prSet presAssocID="{512A72D9-B60F-4C0E-985B-87A3ABB0DC50}" presName="linearFlow" presStyleCnt="0">
        <dgm:presLayoutVars>
          <dgm:dir/>
          <dgm:animLvl val="lvl"/>
          <dgm:resizeHandles val="exact"/>
        </dgm:presLayoutVars>
      </dgm:prSet>
      <dgm:spPr/>
    </dgm:pt>
    <dgm:pt modelId="{12B5D0D3-01D3-4AC9-A557-D72A6461EF63}" type="pres">
      <dgm:prSet presAssocID="{A00331D5-0930-4BE0-AFCA-ACEF2E83E11D}" presName="composite" presStyleCnt="0"/>
      <dgm:spPr/>
    </dgm:pt>
    <dgm:pt modelId="{2B950FCA-55F5-43AB-9245-FD684DD3AA43}" type="pres">
      <dgm:prSet presAssocID="{A00331D5-0930-4BE0-AFCA-ACEF2E83E11D}" presName="parentText" presStyleLbl="alignNode1" presStyleIdx="0" presStyleCnt="5">
        <dgm:presLayoutVars>
          <dgm:chMax val="1"/>
          <dgm:bulletEnabled val="1"/>
        </dgm:presLayoutVars>
      </dgm:prSet>
      <dgm:spPr/>
      <dgm:t>
        <a:bodyPr/>
        <a:lstStyle/>
        <a:p>
          <a:endParaRPr lang="en-US"/>
        </a:p>
      </dgm:t>
    </dgm:pt>
    <dgm:pt modelId="{77337591-B1AA-4B84-AE51-85BF2754B6FE}" type="pres">
      <dgm:prSet presAssocID="{A00331D5-0930-4BE0-AFCA-ACEF2E83E11D}" presName="descendantText" presStyleLbl="alignAcc1" presStyleIdx="0" presStyleCnt="5">
        <dgm:presLayoutVars>
          <dgm:bulletEnabled val="1"/>
        </dgm:presLayoutVars>
      </dgm:prSet>
      <dgm:spPr/>
      <dgm:t>
        <a:bodyPr/>
        <a:lstStyle/>
        <a:p>
          <a:endParaRPr lang="en-US"/>
        </a:p>
      </dgm:t>
    </dgm:pt>
    <dgm:pt modelId="{15FCF6E6-F012-41C3-8586-42C613E832F3}" type="pres">
      <dgm:prSet presAssocID="{7CDBF615-B02C-4B99-B386-8DCD36A14D76}" presName="sp" presStyleCnt="0"/>
      <dgm:spPr/>
    </dgm:pt>
    <dgm:pt modelId="{3DA8FF27-C81B-411D-9577-210D32A850E3}" type="pres">
      <dgm:prSet presAssocID="{3C89A1B0-3F7F-4403-B827-91A58068E95D}" presName="composite" presStyleCnt="0"/>
      <dgm:spPr/>
    </dgm:pt>
    <dgm:pt modelId="{7203AE32-FCDB-41A1-9259-5E2CC1749645}" type="pres">
      <dgm:prSet presAssocID="{3C89A1B0-3F7F-4403-B827-91A58068E95D}" presName="parentText" presStyleLbl="alignNode1" presStyleIdx="1" presStyleCnt="5">
        <dgm:presLayoutVars>
          <dgm:chMax val="1"/>
          <dgm:bulletEnabled val="1"/>
        </dgm:presLayoutVars>
      </dgm:prSet>
      <dgm:spPr/>
      <dgm:t>
        <a:bodyPr/>
        <a:lstStyle/>
        <a:p>
          <a:endParaRPr lang="en-US"/>
        </a:p>
      </dgm:t>
    </dgm:pt>
    <dgm:pt modelId="{94292FB5-2916-4FD2-A92A-BA6A06E53006}" type="pres">
      <dgm:prSet presAssocID="{3C89A1B0-3F7F-4403-B827-91A58068E95D}" presName="descendantText" presStyleLbl="alignAcc1" presStyleIdx="1" presStyleCnt="5">
        <dgm:presLayoutVars>
          <dgm:bulletEnabled val="1"/>
        </dgm:presLayoutVars>
      </dgm:prSet>
      <dgm:spPr/>
      <dgm:t>
        <a:bodyPr/>
        <a:lstStyle/>
        <a:p>
          <a:endParaRPr lang="en-US"/>
        </a:p>
      </dgm:t>
    </dgm:pt>
    <dgm:pt modelId="{CD560B89-8B1E-4649-B808-7F6B8775C606}" type="pres">
      <dgm:prSet presAssocID="{85F0D01E-E796-4BB7-995D-C2546E573AA9}" presName="sp" presStyleCnt="0"/>
      <dgm:spPr/>
    </dgm:pt>
    <dgm:pt modelId="{3F3ECBDF-C721-F84B-9357-6AEACFB9239E}" type="pres">
      <dgm:prSet presAssocID="{8095B1AB-E6E9-0842-96E1-FBA2747517B5}" presName="composite" presStyleCnt="0"/>
      <dgm:spPr/>
    </dgm:pt>
    <dgm:pt modelId="{CEA29C10-2A46-1547-A145-FBB76EEFC545}" type="pres">
      <dgm:prSet presAssocID="{8095B1AB-E6E9-0842-96E1-FBA2747517B5}" presName="parentText" presStyleLbl="alignNode1" presStyleIdx="2" presStyleCnt="5">
        <dgm:presLayoutVars>
          <dgm:chMax val="1"/>
          <dgm:bulletEnabled val="1"/>
        </dgm:presLayoutVars>
      </dgm:prSet>
      <dgm:spPr/>
      <dgm:t>
        <a:bodyPr/>
        <a:lstStyle/>
        <a:p>
          <a:endParaRPr lang="en-US"/>
        </a:p>
      </dgm:t>
    </dgm:pt>
    <dgm:pt modelId="{9FDA5E67-7D86-1C47-B76F-01B5A97FF946}" type="pres">
      <dgm:prSet presAssocID="{8095B1AB-E6E9-0842-96E1-FBA2747517B5}" presName="descendantText" presStyleLbl="alignAcc1" presStyleIdx="2" presStyleCnt="5">
        <dgm:presLayoutVars>
          <dgm:bulletEnabled val="1"/>
        </dgm:presLayoutVars>
      </dgm:prSet>
      <dgm:spPr/>
      <dgm:t>
        <a:bodyPr/>
        <a:lstStyle/>
        <a:p>
          <a:endParaRPr lang="en-US"/>
        </a:p>
      </dgm:t>
    </dgm:pt>
    <dgm:pt modelId="{1F8A1799-E426-5945-980D-36D64BAB45BD}" type="pres">
      <dgm:prSet presAssocID="{41E9DABF-6936-1546-B347-93582D9E8209}" presName="sp" presStyleCnt="0"/>
      <dgm:spPr/>
    </dgm:pt>
    <dgm:pt modelId="{B47AB1A6-7C27-4EEE-B62C-3564E0B4A88F}" type="pres">
      <dgm:prSet presAssocID="{643B1A8B-8E9D-481F-A1CD-88443BB6CF5A}" presName="composite" presStyleCnt="0"/>
      <dgm:spPr/>
    </dgm:pt>
    <dgm:pt modelId="{8A892238-3894-48A4-937C-66128270F60A}" type="pres">
      <dgm:prSet presAssocID="{643B1A8B-8E9D-481F-A1CD-88443BB6CF5A}" presName="parentText" presStyleLbl="alignNode1" presStyleIdx="3" presStyleCnt="5">
        <dgm:presLayoutVars>
          <dgm:chMax val="1"/>
          <dgm:bulletEnabled val="1"/>
        </dgm:presLayoutVars>
      </dgm:prSet>
      <dgm:spPr/>
      <dgm:t>
        <a:bodyPr/>
        <a:lstStyle/>
        <a:p>
          <a:endParaRPr lang="en-US"/>
        </a:p>
      </dgm:t>
    </dgm:pt>
    <dgm:pt modelId="{406A3AD2-D0D9-4293-BBF9-3660C509939A}" type="pres">
      <dgm:prSet presAssocID="{643B1A8B-8E9D-481F-A1CD-88443BB6CF5A}" presName="descendantText" presStyleLbl="alignAcc1" presStyleIdx="3" presStyleCnt="5">
        <dgm:presLayoutVars>
          <dgm:bulletEnabled val="1"/>
        </dgm:presLayoutVars>
      </dgm:prSet>
      <dgm:spPr/>
      <dgm:t>
        <a:bodyPr/>
        <a:lstStyle/>
        <a:p>
          <a:endParaRPr lang="en-US"/>
        </a:p>
      </dgm:t>
    </dgm:pt>
    <dgm:pt modelId="{150478E5-CE7F-41B7-A585-E366B51130AC}" type="pres">
      <dgm:prSet presAssocID="{C6F17A5E-17CA-43CE-9B8E-68621AFA4FEB}" presName="sp" presStyleCnt="0"/>
      <dgm:spPr/>
    </dgm:pt>
    <dgm:pt modelId="{FF0C5FCF-B89F-4E6E-9E58-B50FB9481EBB}" type="pres">
      <dgm:prSet presAssocID="{F5025D4B-D597-4B59-BC61-5C4AADAEC17E}" presName="composite" presStyleCnt="0"/>
      <dgm:spPr/>
    </dgm:pt>
    <dgm:pt modelId="{28EDAAED-7B68-4A30-A802-726CED46AA42}" type="pres">
      <dgm:prSet presAssocID="{F5025D4B-D597-4B59-BC61-5C4AADAEC17E}" presName="parentText" presStyleLbl="alignNode1" presStyleIdx="4" presStyleCnt="5">
        <dgm:presLayoutVars>
          <dgm:chMax val="1"/>
          <dgm:bulletEnabled val="1"/>
        </dgm:presLayoutVars>
      </dgm:prSet>
      <dgm:spPr/>
      <dgm:t>
        <a:bodyPr/>
        <a:lstStyle/>
        <a:p>
          <a:endParaRPr lang="en-US"/>
        </a:p>
      </dgm:t>
    </dgm:pt>
    <dgm:pt modelId="{00BFFF46-55DF-459E-9935-04C7F1FA1EFB}" type="pres">
      <dgm:prSet presAssocID="{F5025D4B-D597-4B59-BC61-5C4AADAEC17E}" presName="descendantText" presStyleLbl="alignAcc1" presStyleIdx="4" presStyleCnt="5">
        <dgm:presLayoutVars>
          <dgm:bulletEnabled val="1"/>
        </dgm:presLayoutVars>
      </dgm:prSet>
      <dgm:spPr/>
      <dgm:t>
        <a:bodyPr/>
        <a:lstStyle/>
        <a:p>
          <a:endParaRPr lang="en-US"/>
        </a:p>
      </dgm:t>
    </dgm:pt>
  </dgm:ptLst>
  <dgm:cxnLst>
    <dgm:cxn modelId="{BEECF60B-A869-4825-AB1B-E23BBF8B52D5}" srcId="{643B1A8B-8E9D-481F-A1CD-88443BB6CF5A}" destId="{18B61BF3-479E-4B5A-A196-879CEA11AC0D}" srcOrd="0" destOrd="0" parTransId="{715633D2-80CC-4AB7-AC00-CF3425B77C87}" sibTransId="{D9EDE600-99C7-43E2-BEDA-D745E4C50B1A}"/>
    <dgm:cxn modelId="{F78784D7-8FC0-4666-BE62-2F9D6C37F925}" srcId="{512A72D9-B60F-4C0E-985B-87A3ABB0DC50}" destId="{A00331D5-0930-4BE0-AFCA-ACEF2E83E11D}" srcOrd="0" destOrd="0" parTransId="{40B752E1-F224-456C-AA15-8D4D32AD103E}" sibTransId="{7CDBF615-B02C-4B99-B386-8DCD36A14D76}"/>
    <dgm:cxn modelId="{A3AA0194-A133-402B-BE78-1DF5C3CFC95E}" type="presOf" srcId="{643B1A8B-8E9D-481F-A1CD-88443BB6CF5A}" destId="{8A892238-3894-48A4-937C-66128270F60A}" srcOrd="0" destOrd="0" presId="urn:microsoft.com/office/officeart/2005/8/layout/chevron2"/>
    <dgm:cxn modelId="{D1C067D8-0E73-8F40-9F3D-3D24AB0AB01F}" srcId="{8095B1AB-E6E9-0842-96E1-FBA2747517B5}" destId="{C7DA625E-D19A-7D4B-8ED0-19C7F699A54E}" srcOrd="0" destOrd="0" parTransId="{C07C6295-7D0A-A54A-8E8A-A483BD14FDBC}" sibTransId="{B2FD0884-C388-F942-BB1A-44D8D6994242}"/>
    <dgm:cxn modelId="{FD490066-72AC-4FED-815C-0B0CA69EB966}" type="presOf" srcId="{68A77033-A072-406B-8644-D480BDCAEB69}" destId="{00BFFF46-55DF-459E-9935-04C7F1FA1EFB}" srcOrd="0" destOrd="0" presId="urn:microsoft.com/office/officeart/2005/8/layout/chevron2"/>
    <dgm:cxn modelId="{28BD04C1-C325-4491-8DDF-32FD400FD521}" srcId="{512A72D9-B60F-4C0E-985B-87A3ABB0DC50}" destId="{F5025D4B-D597-4B59-BC61-5C4AADAEC17E}" srcOrd="4" destOrd="0" parTransId="{5A4F1848-2EE0-4057-B518-FD44B306561E}" sibTransId="{4E89B593-1803-4C67-80B0-8D2D285FFB1B}"/>
    <dgm:cxn modelId="{28BC2CB5-E7C3-4B29-BF04-B275DB460C0B}" srcId="{A00331D5-0930-4BE0-AFCA-ACEF2E83E11D}" destId="{75F22F0F-B764-4E41-8923-5EC60881F3C4}" srcOrd="0" destOrd="0" parTransId="{4246CF09-411F-4C2C-BCC4-03D6D9E80D10}" sibTransId="{023C3A74-7450-4E88-AC32-029019347A11}"/>
    <dgm:cxn modelId="{3F785134-217A-4D32-BB1E-3BF77AB6B762}" type="presOf" srcId="{3C89A1B0-3F7F-4403-B827-91A58068E95D}" destId="{7203AE32-FCDB-41A1-9259-5E2CC1749645}" srcOrd="0" destOrd="0" presId="urn:microsoft.com/office/officeart/2005/8/layout/chevron2"/>
    <dgm:cxn modelId="{0F313DF8-38BC-4988-9B61-459E102B3521}" srcId="{512A72D9-B60F-4C0E-985B-87A3ABB0DC50}" destId="{3C89A1B0-3F7F-4403-B827-91A58068E95D}" srcOrd="1" destOrd="0" parTransId="{56D2AF0F-6DE7-40EC-91C0-B676844ABCAC}" sibTransId="{85F0D01E-E796-4BB7-995D-C2546E573AA9}"/>
    <dgm:cxn modelId="{32ED886A-16D7-409B-ACEF-53A607259C26}" srcId="{F5025D4B-D597-4B59-BC61-5C4AADAEC17E}" destId="{68A77033-A072-406B-8644-D480BDCAEB69}" srcOrd="0" destOrd="0" parTransId="{BC866C1B-BFA8-468D-A1CA-A604FF1057A4}" sibTransId="{37600157-B883-4D0B-86D1-7D394712ECD3}"/>
    <dgm:cxn modelId="{2C4D398F-2CAC-48D4-8387-9E7BFB826DEA}" type="presOf" srcId="{A00331D5-0930-4BE0-AFCA-ACEF2E83E11D}" destId="{2B950FCA-55F5-43AB-9245-FD684DD3AA43}" srcOrd="0" destOrd="0" presId="urn:microsoft.com/office/officeart/2005/8/layout/chevron2"/>
    <dgm:cxn modelId="{F642C5DC-0B36-4C37-8707-7D7F9AE6C0C4}" type="presOf" srcId="{18B61BF3-479E-4B5A-A196-879CEA11AC0D}" destId="{406A3AD2-D0D9-4293-BBF9-3660C509939A}" srcOrd="0" destOrd="0" presId="urn:microsoft.com/office/officeart/2005/8/layout/chevron2"/>
    <dgm:cxn modelId="{997D4F1B-48A9-4D5B-9673-1A7D8E1372F0}" type="presOf" srcId="{2B0EB5D0-1EB3-4435-8555-4FC333336930}" destId="{94292FB5-2916-4FD2-A92A-BA6A06E53006}" srcOrd="0" destOrd="0" presId="urn:microsoft.com/office/officeart/2005/8/layout/chevron2"/>
    <dgm:cxn modelId="{90B7B8FA-D1B8-C640-97E1-7970EAAC8C9F}" srcId="{512A72D9-B60F-4C0E-985B-87A3ABB0DC50}" destId="{8095B1AB-E6E9-0842-96E1-FBA2747517B5}" srcOrd="2" destOrd="0" parTransId="{6B7E5F8A-E22E-F347-B68C-96B1BB6DC7DE}" sibTransId="{41E9DABF-6936-1546-B347-93582D9E8209}"/>
    <dgm:cxn modelId="{142BE5CF-80A5-4885-A5D8-DF96DA95017F}" srcId="{3C89A1B0-3F7F-4403-B827-91A58068E95D}" destId="{2B0EB5D0-1EB3-4435-8555-4FC333336930}" srcOrd="0" destOrd="0" parTransId="{982B55C6-0C18-4144-9626-9B795F39BDB9}" sibTransId="{3BCFC41F-2746-42F5-886F-2CEC74CD3201}"/>
    <dgm:cxn modelId="{19A44C0C-4781-4E0A-8264-B36130B17217}" type="presOf" srcId="{512A72D9-B60F-4C0E-985B-87A3ABB0DC50}" destId="{18B2FD95-009D-4937-A3AF-C125AE60A39A}" srcOrd="0" destOrd="0" presId="urn:microsoft.com/office/officeart/2005/8/layout/chevron2"/>
    <dgm:cxn modelId="{8CCC1D36-6D23-8843-AC68-90A24CFCFE5E}" type="presOf" srcId="{8095B1AB-E6E9-0842-96E1-FBA2747517B5}" destId="{CEA29C10-2A46-1547-A145-FBB76EEFC545}" srcOrd="0" destOrd="0" presId="urn:microsoft.com/office/officeart/2005/8/layout/chevron2"/>
    <dgm:cxn modelId="{FDECC986-9839-442B-97D5-9915ACF96309}" type="presOf" srcId="{75F22F0F-B764-4E41-8923-5EC60881F3C4}" destId="{77337591-B1AA-4B84-AE51-85BF2754B6FE}" srcOrd="0" destOrd="0" presId="urn:microsoft.com/office/officeart/2005/8/layout/chevron2"/>
    <dgm:cxn modelId="{F6FD6528-200C-B14B-B00A-E32C7C31F4AC}" type="presOf" srcId="{C7DA625E-D19A-7D4B-8ED0-19C7F699A54E}" destId="{9FDA5E67-7D86-1C47-B76F-01B5A97FF946}" srcOrd="0" destOrd="0" presId="urn:microsoft.com/office/officeart/2005/8/layout/chevron2"/>
    <dgm:cxn modelId="{B351730F-0533-41A2-9E28-0A09EFF8288D}" srcId="{512A72D9-B60F-4C0E-985B-87A3ABB0DC50}" destId="{643B1A8B-8E9D-481F-A1CD-88443BB6CF5A}" srcOrd="3" destOrd="0" parTransId="{D27EFCB5-F6B4-4475-B799-2AB06FDDB1F6}" sibTransId="{C6F17A5E-17CA-43CE-9B8E-68621AFA4FEB}"/>
    <dgm:cxn modelId="{C3634FF7-1643-491F-9643-D481A2517A19}" type="presOf" srcId="{F5025D4B-D597-4B59-BC61-5C4AADAEC17E}" destId="{28EDAAED-7B68-4A30-A802-726CED46AA42}" srcOrd="0" destOrd="0" presId="urn:microsoft.com/office/officeart/2005/8/layout/chevron2"/>
    <dgm:cxn modelId="{C4CDC3D8-762E-45B0-BFCC-DEEB9A6F41E8}" type="presParOf" srcId="{18B2FD95-009D-4937-A3AF-C125AE60A39A}" destId="{12B5D0D3-01D3-4AC9-A557-D72A6461EF63}" srcOrd="0" destOrd="0" presId="urn:microsoft.com/office/officeart/2005/8/layout/chevron2"/>
    <dgm:cxn modelId="{A4CF30B4-7D24-4787-8FB6-E0CE9F55690D}" type="presParOf" srcId="{12B5D0D3-01D3-4AC9-A557-D72A6461EF63}" destId="{2B950FCA-55F5-43AB-9245-FD684DD3AA43}" srcOrd="0" destOrd="0" presId="urn:microsoft.com/office/officeart/2005/8/layout/chevron2"/>
    <dgm:cxn modelId="{B2EDC051-C6E6-472B-915A-AB5D0861D4DD}" type="presParOf" srcId="{12B5D0D3-01D3-4AC9-A557-D72A6461EF63}" destId="{77337591-B1AA-4B84-AE51-85BF2754B6FE}" srcOrd="1" destOrd="0" presId="urn:microsoft.com/office/officeart/2005/8/layout/chevron2"/>
    <dgm:cxn modelId="{E0570EC5-CE25-4498-B8FC-85336C033ADB}" type="presParOf" srcId="{18B2FD95-009D-4937-A3AF-C125AE60A39A}" destId="{15FCF6E6-F012-41C3-8586-42C613E832F3}" srcOrd="1" destOrd="0" presId="urn:microsoft.com/office/officeart/2005/8/layout/chevron2"/>
    <dgm:cxn modelId="{420F8A09-CB6F-41D3-94A0-B0EC1352BB1F}" type="presParOf" srcId="{18B2FD95-009D-4937-A3AF-C125AE60A39A}" destId="{3DA8FF27-C81B-411D-9577-210D32A850E3}" srcOrd="2" destOrd="0" presId="urn:microsoft.com/office/officeart/2005/8/layout/chevron2"/>
    <dgm:cxn modelId="{4558C8F0-AAD3-406B-958D-861EEEAF0C62}" type="presParOf" srcId="{3DA8FF27-C81B-411D-9577-210D32A850E3}" destId="{7203AE32-FCDB-41A1-9259-5E2CC1749645}" srcOrd="0" destOrd="0" presId="urn:microsoft.com/office/officeart/2005/8/layout/chevron2"/>
    <dgm:cxn modelId="{3CAB46CB-3BFF-4B05-B60F-7FA80C044AA6}" type="presParOf" srcId="{3DA8FF27-C81B-411D-9577-210D32A850E3}" destId="{94292FB5-2916-4FD2-A92A-BA6A06E53006}" srcOrd="1" destOrd="0" presId="urn:microsoft.com/office/officeart/2005/8/layout/chevron2"/>
    <dgm:cxn modelId="{0E49B460-E18D-4B3E-8897-F4F2A02B07AA}" type="presParOf" srcId="{18B2FD95-009D-4937-A3AF-C125AE60A39A}" destId="{CD560B89-8B1E-4649-B808-7F6B8775C606}" srcOrd="3" destOrd="0" presId="urn:microsoft.com/office/officeart/2005/8/layout/chevron2"/>
    <dgm:cxn modelId="{BBE63F82-FC58-4546-B1F7-9B630FFF4451}" type="presParOf" srcId="{18B2FD95-009D-4937-A3AF-C125AE60A39A}" destId="{3F3ECBDF-C721-F84B-9357-6AEACFB9239E}" srcOrd="4" destOrd="0" presId="urn:microsoft.com/office/officeart/2005/8/layout/chevron2"/>
    <dgm:cxn modelId="{6EBC6832-FF52-EB4D-934E-32F6F42E1AFF}" type="presParOf" srcId="{3F3ECBDF-C721-F84B-9357-6AEACFB9239E}" destId="{CEA29C10-2A46-1547-A145-FBB76EEFC545}" srcOrd="0" destOrd="0" presId="urn:microsoft.com/office/officeart/2005/8/layout/chevron2"/>
    <dgm:cxn modelId="{4FE9859D-98E8-374C-8FA7-E6E05E0FC3EA}" type="presParOf" srcId="{3F3ECBDF-C721-F84B-9357-6AEACFB9239E}" destId="{9FDA5E67-7D86-1C47-B76F-01B5A97FF946}" srcOrd="1" destOrd="0" presId="urn:microsoft.com/office/officeart/2005/8/layout/chevron2"/>
    <dgm:cxn modelId="{DCEE4D7A-00EC-0944-B8D0-2C62F98C122D}" type="presParOf" srcId="{18B2FD95-009D-4937-A3AF-C125AE60A39A}" destId="{1F8A1799-E426-5945-980D-36D64BAB45BD}" srcOrd="5" destOrd="0" presId="urn:microsoft.com/office/officeart/2005/8/layout/chevron2"/>
    <dgm:cxn modelId="{81370945-7032-412B-BA89-269193859AEA}" type="presParOf" srcId="{18B2FD95-009D-4937-A3AF-C125AE60A39A}" destId="{B47AB1A6-7C27-4EEE-B62C-3564E0B4A88F}" srcOrd="6" destOrd="0" presId="urn:microsoft.com/office/officeart/2005/8/layout/chevron2"/>
    <dgm:cxn modelId="{36A61609-F717-4565-9664-3E985CA7A194}" type="presParOf" srcId="{B47AB1A6-7C27-4EEE-B62C-3564E0B4A88F}" destId="{8A892238-3894-48A4-937C-66128270F60A}" srcOrd="0" destOrd="0" presId="urn:microsoft.com/office/officeart/2005/8/layout/chevron2"/>
    <dgm:cxn modelId="{54F9C8E3-E324-4513-8C49-CCF7F7E5D3EF}" type="presParOf" srcId="{B47AB1A6-7C27-4EEE-B62C-3564E0B4A88F}" destId="{406A3AD2-D0D9-4293-BBF9-3660C509939A}" srcOrd="1" destOrd="0" presId="urn:microsoft.com/office/officeart/2005/8/layout/chevron2"/>
    <dgm:cxn modelId="{A79449EB-0D23-4B25-8F6C-D7A648F56901}" type="presParOf" srcId="{18B2FD95-009D-4937-A3AF-C125AE60A39A}" destId="{150478E5-CE7F-41B7-A585-E366B51130AC}" srcOrd="7" destOrd="0" presId="urn:microsoft.com/office/officeart/2005/8/layout/chevron2"/>
    <dgm:cxn modelId="{BEEF49C2-EE4F-4E80-9B4B-1560715D1590}" type="presParOf" srcId="{18B2FD95-009D-4937-A3AF-C125AE60A39A}" destId="{FF0C5FCF-B89F-4E6E-9E58-B50FB9481EBB}" srcOrd="8" destOrd="0" presId="urn:microsoft.com/office/officeart/2005/8/layout/chevron2"/>
    <dgm:cxn modelId="{6644F408-24B4-4069-AF24-381B35AA8687}" type="presParOf" srcId="{FF0C5FCF-B89F-4E6E-9E58-B50FB9481EBB}" destId="{28EDAAED-7B68-4A30-A802-726CED46AA42}" srcOrd="0" destOrd="0" presId="urn:microsoft.com/office/officeart/2005/8/layout/chevron2"/>
    <dgm:cxn modelId="{041035A5-A471-48D0-84B0-83A98D933EC6}" type="presParOf" srcId="{FF0C5FCF-B89F-4E6E-9E58-B50FB9481EBB}" destId="{00BFFF46-55DF-459E-9935-04C7F1FA1EFB}" srcOrd="1" destOrd="0" presId="urn:microsoft.com/office/officeart/2005/8/layout/chevron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06AB90-8216-45AA-BFD8-3C4DD5CF8A3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3AB24CA-7F81-4D35-B604-A24D79C3DF58}">
      <dgm:prSet phldrT="[Text]" custT="1">
        <dgm:style>
          <a:lnRef idx="2">
            <a:schemeClr val="dk1"/>
          </a:lnRef>
          <a:fillRef idx="1">
            <a:schemeClr val="lt1"/>
          </a:fillRef>
          <a:effectRef idx="0">
            <a:schemeClr val="dk1"/>
          </a:effectRef>
          <a:fontRef idx="minor">
            <a:schemeClr val="dk1"/>
          </a:fontRef>
        </dgm:style>
      </dgm:prSet>
      <dgm:spPr>
        <a:ln>
          <a:solidFill>
            <a:srgbClr val="C00000"/>
          </a:solidFill>
        </a:ln>
      </dgm:spPr>
      <dgm:t>
        <a:bodyPr/>
        <a:lstStyle/>
        <a:p>
          <a:r>
            <a:rPr lang="en-US" sz="1400" b="1" dirty="0" smtClean="0">
              <a:solidFill>
                <a:srgbClr val="C00000"/>
              </a:solidFill>
              <a:latin typeface="Verdana" pitchFamily="34" charset="0"/>
              <a:ea typeface="Verdana" pitchFamily="34" charset="0"/>
              <a:cs typeface="Verdana" pitchFamily="34" charset="0"/>
            </a:rPr>
            <a:t>Low motivation</a:t>
          </a:r>
          <a:endParaRPr lang="en-US" sz="1400" b="1" dirty="0">
            <a:solidFill>
              <a:srgbClr val="C00000"/>
            </a:solidFill>
            <a:latin typeface="Verdana" pitchFamily="34" charset="0"/>
            <a:ea typeface="Verdana" pitchFamily="34" charset="0"/>
            <a:cs typeface="Verdana" pitchFamily="34" charset="0"/>
          </a:endParaRPr>
        </a:p>
      </dgm:t>
    </dgm:pt>
    <dgm:pt modelId="{3B302630-0507-4965-966C-C59E4909202E}" type="parTrans" cxnId="{E03D3565-DB02-48A3-A35E-BF5ADF2B6239}">
      <dgm:prSet/>
      <dgm:spPr/>
      <dgm:t>
        <a:bodyPr/>
        <a:lstStyle/>
        <a:p>
          <a:endParaRPr lang="en-US"/>
        </a:p>
      </dgm:t>
    </dgm:pt>
    <dgm:pt modelId="{B6CF62BF-1CE7-4026-8AA1-A4B9EFDFDE6C}" type="sibTrans" cxnId="{E03D3565-DB02-48A3-A35E-BF5ADF2B6239}">
      <dgm:prSet/>
      <dgm:spPr>
        <a:solidFill>
          <a:schemeClr val="bg1">
            <a:lumMod val="85000"/>
          </a:schemeClr>
        </a:solidFill>
        <a:ln>
          <a:solidFill>
            <a:schemeClr val="bg1">
              <a:lumMod val="65000"/>
            </a:schemeClr>
          </a:solidFill>
        </a:ln>
        <a:effectLst/>
      </dgm:spPr>
      <dgm:t>
        <a:bodyPr/>
        <a:lstStyle/>
        <a:p>
          <a:endParaRPr lang="en-US"/>
        </a:p>
      </dgm:t>
    </dgm:pt>
    <dgm:pt modelId="{2FEB3B36-0A9B-441B-A7FA-F482A092ED17}">
      <dgm:prSet phldrT="[Text]" custT="1">
        <dgm:style>
          <a:lnRef idx="2">
            <a:schemeClr val="dk1"/>
          </a:lnRef>
          <a:fillRef idx="1">
            <a:schemeClr val="lt1"/>
          </a:fillRef>
          <a:effectRef idx="0">
            <a:schemeClr val="dk1"/>
          </a:effectRef>
          <a:fontRef idx="minor">
            <a:schemeClr val="dk1"/>
          </a:fontRef>
        </dgm:style>
      </dgm:prSet>
      <dgm:spPr>
        <a:ln/>
      </dgm:spPr>
      <dgm:t>
        <a:bodyPr/>
        <a:lstStyle/>
        <a:p>
          <a:r>
            <a:rPr lang="en-US" sz="1400" b="1" dirty="0" smtClean="0">
              <a:latin typeface="Verdana" pitchFamily="34" charset="0"/>
              <a:ea typeface="Verdana" pitchFamily="34" charset="0"/>
              <a:cs typeface="Verdana" pitchFamily="34" charset="0"/>
            </a:rPr>
            <a:t>Low achievement </a:t>
          </a:r>
          <a:endParaRPr lang="en-US" sz="1400" b="1" dirty="0">
            <a:latin typeface="Verdana" pitchFamily="34" charset="0"/>
            <a:ea typeface="Verdana" pitchFamily="34" charset="0"/>
            <a:cs typeface="Verdana" pitchFamily="34" charset="0"/>
          </a:endParaRPr>
        </a:p>
      </dgm:t>
    </dgm:pt>
    <dgm:pt modelId="{C629706D-DB55-42AC-83D6-891C028BB0BF}" type="parTrans" cxnId="{8D9A3515-62CF-4E40-BA21-39C0141AE689}">
      <dgm:prSet/>
      <dgm:spPr/>
      <dgm:t>
        <a:bodyPr/>
        <a:lstStyle/>
        <a:p>
          <a:endParaRPr lang="en-US"/>
        </a:p>
      </dgm:t>
    </dgm:pt>
    <dgm:pt modelId="{DBBE3046-1B5F-43DE-9BF5-FA2E521DEA26}" type="sibTrans" cxnId="{8D9A3515-62CF-4E40-BA21-39C0141AE689}">
      <dgm:prSet/>
      <dgm:spPr>
        <a:solidFill>
          <a:schemeClr val="bg1">
            <a:lumMod val="85000"/>
          </a:schemeClr>
        </a:solidFill>
        <a:ln>
          <a:solidFill>
            <a:schemeClr val="bg1">
              <a:lumMod val="65000"/>
            </a:schemeClr>
          </a:solidFill>
        </a:ln>
        <a:effectLst/>
      </dgm:spPr>
      <dgm:t>
        <a:bodyPr/>
        <a:lstStyle/>
        <a:p>
          <a:endParaRPr lang="en-US"/>
        </a:p>
      </dgm:t>
    </dgm:pt>
    <dgm:pt modelId="{1B82109B-439D-4722-989A-6BD5CC398EFF}" type="pres">
      <dgm:prSet presAssocID="{6406AB90-8216-45AA-BFD8-3C4DD5CF8A31}" presName="cycle" presStyleCnt="0">
        <dgm:presLayoutVars>
          <dgm:dir/>
          <dgm:resizeHandles val="exact"/>
        </dgm:presLayoutVars>
      </dgm:prSet>
      <dgm:spPr/>
      <dgm:t>
        <a:bodyPr/>
        <a:lstStyle/>
        <a:p>
          <a:endParaRPr lang="en-US"/>
        </a:p>
      </dgm:t>
    </dgm:pt>
    <dgm:pt modelId="{2B8B17C9-C54D-4027-A855-EC8CEC5DDDCF}" type="pres">
      <dgm:prSet presAssocID="{D3AB24CA-7F81-4D35-B604-A24D79C3DF58}" presName="dummy" presStyleCnt="0"/>
      <dgm:spPr/>
    </dgm:pt>
    <dgm:pt modelId="{21342571-07F7-458D-AD51-4C916BB71232}" type="pres">
      <dgm:prSet presAssocID="{D3AB24CA-7F81-4D35-B604-A24D79C3DF58}" presName="node" presStyleLbl="revTx" presStyleIdx="0" presStyleCnt="2" custScaleX="89286" custScaleY="30904">
        <dgm:presLayoutVars>
          <dgm:bulletEnabled val="1"/>
        </dgm:presLayoutVars>
      </dgm:prSet>
      <dgm:spPr>
        <a:prstGeom prst="roundRect">
          <a:avLst/>
        </a:prstGeom>
      </dgm:spPr>
      <dgm:t>
        <a:bodyPr/>
        <a:lstStyle/>
        <a:p>
          <a:endParaRPr lang="en-US"/>
        </a:p>
      </dgm:t>
    </dgm:pt>
    <dgm:pt modelId="{442C30AC-8FBF-4CE9-9391-625B5713EE03}" type="pres">
      <dgm:prSet presAssocID="{B6CF62BF-1CE7-4026-8AA1-A4B9EFDFDE6C}" presName="sibTrans" presStyleLbl="node1" presStyleIdx="0" presStyleCnt="2" custScaleX="83746" custScaleY="84401" custLinFactNeighborY="2989"/>
      <dgm:spPr/>
      <dgm:t>
        <a:bodyPr/>
        <a:lstStyle/>
        <a:p>
          <a:endParaRPr lang="en-US"/>
        </a:p>
      </dgm:t>
    </dgm:pt>
    <dgm:pt modelId="{6CBBDBC6-8D17-487F-B99B-A200C74310E1}" type="pres">
      <dgm:prSet presAssocID="{2FEB3B36-0A9B-441B-A7FA-F482A092ED17}" presName="dummy" presStyleCnt="0"/>
      <dgm:spPr/>
    </dgm:pt>
    <dgm:pt modelId="{883D4E37-3639-4B5A-A204-2847CBCFB270}" type="pres">
      <dgm:prSet presAssocID="{2FEB3B36-0A9B-441B-A7FA-F482A092ED17}" presName="node" presStyleLbl="revTx" presStyleIdx="1" presStyleCnt="2" custScaleX="100992" custScaleY="39689" custRadScaleRad="100362" custRadScaleInc="-4092">
        <dgm:presLayoutVars>
          <dgm:bulletEnabled val="1"/>
        </dgm:presLayoutVars>
      </dgm:prSet>
      <dgm:spPr>
        <a:prstGeom prst="roundRect">
          <a:avLst/>
        </a:prstGeom>
      </dgm:spPr>
      <dgm:t>
        <a:bodyPr/>
        <a:lstStyle/>
        <a:p>
          <a:endParaRPr lang="en-US"/>
        </a:p>
      </dgm:t>
    </dgm:pt>
    <dgm:pt modelId="{0E733AE3-57E4-4E30-8423-8FB7B3BCE95C}" type="pres">
      <dgm:prSet presAssocID="{DBBE3046-1B5F-43DE-9BF5-FA2E521DEA26}" presName="sibTrans" presStyleLbl="node1" presStyleIdx="1" presStyleCnt="2" custScaleX="83562" custScaleY="81735" custLinFactNeighborX="-453" custLinFactNeighborY="-2562"/>
      <dgm:spPr/>
      <dgm:t>
        <a:bodyPr/>
        <a:lstStyle/>
        <a:p>
          <a:endParaRPr lang="en-US"/>
        </a:p>
      </dgm:t>
    </dgm:pt>
  </dgm:ptLst>
  <dgm:cxnLst>
    <dgm:cxn modelId="{E03D3565-DB02-48A3-A35E-BF5ADF2B6239}" srcId="{6406AB90-8216-45AA-BFD8-3C4DD5CF8A31}" destId="{D3AB24CA-7F81-4D35-B604-A24D79C3DF58}" srcOrd="0" destOrd="0" parTransId="{3B302630-0507-4965-966C-C59E4909202E}" sibTransId="{B6CF62BF-1CE7-4026-8AA1-A4B9EFDFDE6C}"/>
    <dgm:cxn modelId="{AC848A9B-5E38-44C1-83D3-D854B7E0CE3E}" type="presOf" srcId="{DBBE3046-1B5F-43DE-9BF5-FA2E521DEA26}" destId="{0E733AE3-57E4-4E30-8423-8FB7B3BCE95C}" srcOrd="0" destOrd="0" presId="urn:microsoft.com/office/officeart/2005/8/layout/cycle1"/>
    <dgm:cxn modelId="{CF2B4118-B036-4B3C-91CC-8515668311BE}" type="presOf" srcId="{B6CF62BF-1CE7-4026-8AA1-A4B9EFDFDE6C}" destId="{442C30AC-8FBF-4CE9-9391-625B5713EE03}" srcOrd="0" destOrd="0" presId="urn:microsoft.com/office/officeart/2005/8/layout/cycle1"/>
    <dgm:cxn modelId="{ECC3A60A-3779-40E2-B401-073576C56580}" type="presOf" srcId="{6406AB90-8216-45AA-BFD8-3C4DD5CF8A31}" destId="{1B82109B-439D-4722-989A-6BD5CC398EFF}" srcOrd="0" destOrd="0" presId="urn:microsoft.com/office/officeart/2005/8/layout/cycle1"/>
    <dgm:cxn modelId="{3BA8FFEC-EBA5-4043-A821-7E2F090F6A8D}" type="presOf" srcId="{2FEB3B36-0A9B-441B-A7FA-F482A092ED17}" destId="{883D4E37-3639-4B5A-A204-2847CBCFB270}" srcOrd="0" destOrd="0" presId="urn:microsoft.com/office/officeart/2005/8/layout/cycle1"/>
    <dgm:cxn modelId="{705FD6D0-633F-4BC1-BC5B-160469309881}" type="presOf" srcId="{D3AB24CA-7F81-4D35-B604-A24D79C3DF58}" destId="{21342571-07F7-458D-AD51-4C916BB71232}" srcOrd="0" destOrd="0" presId="urn:microsoft.com/office/officeart/2005/8/layout/cycle1"/>
    <dgm:cxn modelId="{8D9A3515-62CF-4E40-BA21-39C0141AE689}" srcId="{6406AB90-8216-45AA-BFD8-3C4DD5CF8A31}" destId="{2FEB3B36-0A9B-441B-A7FA-F482A092ED17}" srcOrd="1" destOrd="0" parTransId="{C629706D-DB55-42AC-83D6-891C028BB0BF}" sibTransId="{DBBE3046-1B5F-43DE-9BF5-FA2E521DEA26}"/>
    <dgm:cxn modelId="{F75B46AB-CC6B-4CF5-95EA-C0DC05653F09}" type="presParOf" srcId="{1B82109B-439D-4722-989A-6BD5CC398EFF}" destId="{2B8B17C9-C54D-4027-A855-EC8CEC5DDDCF}" srcOrd="0" destOrd="0" presId="urn:microsoft.com/office/officeart/2005/8/layout/cycle1"/>
    <dgm:cxn modelId="{0057BCDC-71BB-4FD6-930B-1C15F5671CC3}" type="presParOf" srcId="{1B82109B-439D-4722-989A-6BD5CC398EFF}" destId="{21342571-07F7-458D-AD51-4C916BB71232}" srcOrd="1" destOrd="0" presId="urn:microsoft.com/office/officeart/2005/8/layout/cycle1"/>
    <dgm:cxn modelId="{E25B801E-15CA-4696-B97D-10C693A67D23}" type="presParOf" srcId="{1B82109B-439D-4722-989A-6BD5CC398EFF}" destId="{442C30AC-8FBF-4CE9-9391-625B5713EE03}" srcOrd="2" destOrd="0" presId="urn:microsoft.com/office/officeart/2005/8/layout/cycle1"/>
    <dgm:cxn modelId="{621D9D5D-53D1-42EA-A8E8-F5EF837F9EB9}" type="presParOf" srcId="{1B82109B-439D-4722-989A-6BD5CC398EFF}" destId="{6CBBDBC6-8D17-487F-B99B-A200C74310E1}" srcOrd="3" destOrd="0" presId="urn:microsoft.com/office/officeart/2005/8/layout/cycle1"/>
    <dgm:cxn modelId="{25B99427-0B45-4FF4-9C47-06CE0B3C9E54}" type="presParOf" srcId="{1B82109B-439D-4722-989A-6BD5CC398EFF}" destId="{883D4E37-3639-4B5A-A204-2847CBCFB270}" srcOrd="4" destOrd="0" presId="urn:microsoft.com/office/officeart/2005/8/layout/cycle1"/>
    <dgm:cxn modelId="{5AE7BD97-9568-4A27-A61E-3D2C69359241}" type="presParOf" srcId="{1B82109B-439D-4722-989A-6BD5CC398EFF}" destId="{0E733AE3-57E4-4E30-8423-8FB7B3BCE95C}" srcOrd="5" destOrd="0" presId="urn:microsoft.com/office/officeart/2005/8/layout/cycle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A72D9-B60F-4C0E-985B-87A3ABB0DC50}" type="doc">
      <dgm:prSet loTypeId="urn:microsoft.com/office/officeart/2005/8/layout/chevron2" loCatId="process" qsTypeId="urn:microsoft.com/office/officeart/2005/8/quickstyle/simple4" qsCatId="simple" csTypeId="urn:microsoft.com/office/officeart/2005/8/colors/accent2_2" csCatId="accent2" phldr="1"/>
      <dgm:spPr/>
    </dgm:pt>
    <dgm:pt modelId="{A00331D5-0930-4BE0-AFCA-ACEF2E83E11D}">
      <dgm:prSet phldrT="[Text]" custT="1"/>
      <dgm:spPr>
        <a:solidFill>
          <a:srgbClr val="9F2936"/>
        </a:solidFill>
      </dgm:spPr>
      <dgm:t>
        <a:bodyPr/>
        <a:lstStyle/>
        <a:p>
          <a:r>
            <a:rPr lang="en-US" sz="2000" dirty="0" smtClean="0"/>
            <a:t> </a:t>
          </a:r>
          <a:endParaRPr lang="en-US" sz="2000" dirty="0"/>
        </a:p>
      </dgm:t>
    </dgm:pt>
    <dgm:pt modelId="{40B752E1-F224-456C-AA15-8D4D32AD103E}" type="parTrans" cxnId="{F78784D7-8FC0-4666-BE62-2F9D6C37F925}">
      <dgm:prSet/>
      <dgm:spPr/>
      <dgm:t>
        <a:bodyPr/>
        <a:lstStyle/>
        <a:p>
          <a:endParaRPr lang="en-US" sz="2000"/>
        </a:p>
      </dgm:t>
    </dgm:pt>
    <dgm:pt modelId="{7CDBF615-B02C-4B99-B386-8DCD36A14D76}" type="sibTrans" cxnId="{F78784D7-8FC0-4666-BE62-2F9D6C37F925}">
      <dgm:prSet/>
      <dgm:spPr/>
      <dgm:t>
        <a:bodyPr/>
        <a:lstStyle/>
        <a:p>
          <a:endParaRPr lang="en-US" sz="2000"/>
        </a:p>
      </dgm:t>
    </dgm:pt>
    <dgm:pt modelId="{3C89A1B0-3F7F-4403-B827-91A58068E95D}">
      <dgm:prSet phldrT="[Text]" custT="1"/>
      <dgm:spPr>
        <a:solidFill>
          <a:srgbClr val="9F2936"/>
        </a:solidFill>
      </dgm:spPr>
      <dgm:t>
        <a:bodyPr/>
        <a:lstStyle/>
        <a:p>
          <a:r>
            <a:rPr lang="en-US" sz="2000" dirty="0" smtClean="0"/>
            <a:t> </a:t>
          </a:r>
          <a:endParaRPr lang="en-US" sz="2000" dirty="0"/>
        </a:p>
      </dgm:t>
    </dgm:pt>
    <dgm:pt modelId="{56D2AF0F-6DE7-40EC-91C0-B676844ABCAC}" type="parTrans" cxnId="{0F313DF8-38BC-4988-9B61-459E102B3521}">
      <dgm:prSet/>
      <dgm:spPr/>
      <dgm:t>
        <a:bodyPr/>
        <a:lstStyle/>
        <a:p>
          <a:endParaRPr lang="en-US" sz="2000"/>
        </a:p>
      </dgm:t>
    </dgm:pt>
    <dgm:pt modelId="{85F0D01E-E796-4BB7-995D-C2546E573AA9}" type="sibTrans" cxnId="{0F313DF8-38BC-4988-9B61-459E102B3521}">
      <dgm:prSet/>
      <dgm:spPr/>
      <dgm:t>
        <a:bodyPr/>
        <a:lstStyle/>
        <a:p>
          <a:endParaRPr lang="en-US" sz="2000"/>
        </a:p>
      </dgm:t>
    </dgm:pt>
    <dgm:pt modelId="{643B1A8B-8E9D-481F-A1CD-88443BB6CF5A}">
      <dgm:prSet phldrT="[Text]" custT="1"/>
      <dgm:spPr>
        <a:solidFill>
          <a:srgbClr val="9F2936"/>
        </a:solidFill>
      </dgm:spPr>
      <dgm:t>
        <a:bodyPr/>
        <a:lstStyle/>
        <a:p>
          <a:r>
            <a:rPr lang="en-US" sz="2000" dirty="0" smtClean="0"/>
            <a:t> </a:t>
          </a:r>
          <a:endParaRPr lang="en-US" sz="2000" dirty="0"/>
        </a:p>
      </dgm:t>
    </dgm:pt>
    <dgm:pt modelId="{D27EFCB5-F6B4-4475-B799-2AB06FDDB1F6}" type="parTrans" cxnId="{B351730F-0533-41A2-9E28-0A09EFF8288D}">
      <dgm:prSet/>
      <dgm:spPr/>
      <dgm:t>
        <a:bodyPr/>
        <a:lstStyle/>
        <a:p>
          <a:endParaRPr lang="en-US" sz="2000"/>
        </a:p>
      </dgm:t>
    </dgm:pt>
    <dgm:pt modelId="{C6F17A5E-17CA-43CE-9B8E-68621AFA4FEB}" type="sibTrans" cxnId="{B351730F-0533-41A2-9E28-0A09EFF8288D}">
      <dgm:prSet/>
      <dgm:spPr/>
      <dgm:t>
        <a:bodyPr/>
        <a:lstStyle/>
        <a:p>
          <a:endParaRPr lang="en-US" sz="2000"/>
        </a:p>
      </dgm:t>
    </dgm:pt>
    <dgm:pt modelId="{F5025D4B-D597-4B59-BC61-5C4AADAEC17E}">
      <dgm:prSet custT="1"/>
      <dgm:spPr>
        <a:solidFill>
          <a:srgbClr val="9F2936"/>
        </a:solidFill>
      </dgm:spPr>
      <dgm:t>
        <a:bodyPr/>
        <a:lstStyle/>
        <a:p>
          <a:endParaRPr lang="en-US" sz="2000" dirty="0"/>
        </a:p>
      </dgm:t>
    </dgm:pt>
    <dgm:pt modelId="{5A4F1848-2EE0-4057-B518-FD44B306561E}" type="parTrans" cxnId="{28BD04C1-C325-4491-8DDF-32FD400FD521}">
      <dgm:prSet/>
      <dgm:spPr/>
      <dgm:t>
        <a:bodyPr/>
        <a:lstStyle/>
        <a:p>
          <a:endParaRPr lang="en-US" sz="2000"/>
        </a:p>
      </dgm:t>
    </dgm:pt>
    <dgm:pt modelId="{4E89B593-1803-4C67-80B0-8D2D285FFB1B}" type="sibTrans" cxnId="{28BD04C1-C325-4491-8DDF-32FD400FD521}">
      <dgm:prSet/>
      <dgm:spPr/>
      <dgm:t>
        <a:bodyPr/>
        <a:lstStyle/>
        <a:p>
          <a:endParaRPr lang="en-US" sz="2000"/>
        </a:p>
      </dgm:t>
    </dgm:pt>
    <dgm:pt modelId="{75F22F0F-B764-4E41-8923-5EC60881F3C4}">
      <dgm:prSet custT="1"/>
      <dgm:spPr>
        <a:noFill/>
      </dgm:spPr>
      <dgm:t>
        <a:bodyPr/>
        <a:lstStyle/>
        <a:p>
          <a:r>
            <a:rPr lang="en-US" sz="2000" b="0" smtClean="0">
              <a:latin typeface="Verdana" pitchFamily="34" charset="0"/>
              <a:ea typeface="Verdana" pitchFamily="34" charset="0"/>
              <a:cs typeface="Verdana" pitchFamily="34" charset="0"/>
            </a:rPr>
            <a:t>Why Teach For Lebanon?</a:t>
          </a:r>
          <a:endParaRPr lang="en-US" sz="2000" b="0" dirty="0">
            <a:latin typeface="Verdana" pitchFamily="34" charset="0"/>
            <a:ea typeface="Verdana" pitchFamily="34" charset="0"/>
            <a:cs typeface="Verdana" pitchFamily="34" charset="0"/>
          </a:endParaRPr>
        </a:p>
      </dgm:t>
    </dgm:pt>
    <dgm:pt modelId="{4246CF09-411F-4C2C-BCC4-03D6D9E80D10}" type="parTrans" cxnId="{28BC2CB5-E7C3-4B29-BF04-B275DB460C0B}">
      <dgm:prSet/>
      <dgm:spPr/>
      <dgm:t>
        <a:bodyPr/>
        <a:lstStyle/>
        <a:p>
          <a:endParaRPr lang="en-US" sz="2000"/>
        </a:p>
      </dgm:t>
    </dgm:pt>
    <dgm:pt modelId="{023C3A74-7450-4E88-AC32-029019347A11}" type="sibTrans" cxnId="{28BC2CB5-E7C3-4B29-BF04-B275DB460C0B}">
      <dgm:prSet/>
      <dgm:spPr/>
      <dgm:t>
        <a:bodyPr/>
        <a:lstStyle/>
        <a:p>
          <a:endParaRPr lang="en-US" sz="2000"/>
        </a:p>
      </dgm:t>
    </dgm:pt>
    <dgm:pt modelId="{2B0EB5D0-1EB3-4435-8555-4FC333336930}">
      <dgm:prSet custT="1"/>
      <dgm:spPr>
        <a:solidFill>
          <a:schemeClr val="bg1">
            <a:lumMod val="75000"/>
            <a:alpha val="90000"/>
          </a:schemeClr>
        </a:solidFill>
      </dgm:spPr>
      <dgm:t>
        <a:bodyPr/>
        <a:lstStyle/>
        <a:p>
          <a:r>
            <a:rPr lang="en-US" sz="2000" b="1" smtClean="0">
              <a:latin typeface="Verdana" pitchFamily="34" charset="0"/>
              <a:ea typeface="Verdana" pitchFamily="34" charset="0"/>
              <a:cs typeface="Verdana" pitchFamily="34" charset="0"/>
            </a:rPr>
            <a:t> How does Teach For Lebanon work?</a:t>
          </a:r>
          <a:endParaRPr lang="en-US" sz="2000" b="1" dirty="0">
            <a:latin typeface="Verdana" pitchFamily="34" charset="0"/>
            <a:ea typeface="Verdana" pitchFamily="34" charset="0"/>
            <a:cs typeface="Verdana" pitchFamily="34" charset="0"/>
          </a:endParaRPr>
        </a:p>
      </dgm:t>
    </dgm:pt>
    <dgm:pt modelId="{982B55C6-0C18-4144-9626-9B795F39BDB9}" type="parTrans" cxnId="{142BE5CF-80A5-4885-A5D8-DF96DA95017F}">
      <dgm:prSet/>
      <dgm:spPr/>
      <dgm:t>
        <a:bodyPr/>
        <a:lstStyle/>
        <a:p>
          <a:endParaRPr lang="en-US" sz="2000"/>
        </a:p>
      </dgm:t>
    </dgm:pt>
    <dgm:pt modelId="{3BCFC41F-2746-42F5-886F-2CEC74CD3201}" type="sibTrans" cxnId="{142BE5CF-80A5-4885-A5D8-DF96DA95017F}">
      <dgm:prSet/>
      <dgm:spPr/>
      <dgm:t>
        <a:bodyPr/>
        <a:lstStyle/>
        <a:p>
          <a:endParaRPr lang="en-US" sz="2000"/>
        </a:p>
      </dgm:t>
    </dgm:pt>
    <dgm:pt modelId="{18B61BF3-479E-4B5A-A196-879CEA11AC0D}">
      <dgm:prSet custT="1"/>
      <dgm:spPr/>
      <dgm:t>
        <a:bodyPr/>
        <a:lstStyle/>
        <a:p>
          <a:r>
            <a:rPr lang="en-US" sz="2000" smtClean="0">
              <a:latin typeface="Verdana" pitchFamily="34" charset="0"/>
              <a:ea typeface="Verdana" pitchFamily="34" charset="0"/>
              <a:cs typeface="Verdana" pitchFamily="34" charset="0"/>
            </a:rPr>
            <a:t>Growth plan for Teach For Lebanon</a:t>
          </a:r>
          <a:endParaRPr lang="en-US" sz="2000" dirty="0">
            <a:latin typeface="Verdana" pitchFamily="34" charset="0"/>
            <a:ea typeface="Verdana" pitchFamily="34" charset="0"/>
            <a:cs typeface="Verdana" pitchFamily="34" charset="0"/>
          </a:endParaRPr>
        </a:p>
      </dgm:t>
    </dgm:pt>
    <dgm:pt modelId="{715633D2-80CC-4AB7-AC00-CF3425B77C87}" type="parTrans" cxnId="{BEECF60B-A869-4825-AB1B-E23BBF8B52D5}">
      <dgm:prSet/>
      <dgm:spPr/>
      <dgm:t>
        <a:bodyPr/>
        <a:lstStyle/>
        <a:p>
          <a:endParaRPr lang="en-US" sz="2000"/>
        </a:p>
      </dgm:t>
    </dgm:pt>
    <dgm:pt modelId="{D9EDE600-99C7-43E2-BEDA-D745E4C50B1A}" type="sibTrans" cxnId="{BEECF60B-A869-4825-AB1B-E23BBF8B52D5}">
      <dgm:prSet/>
      <dgm:spPr/>
      <dgm:t>
        <a:bodyPr/>
        <a:lstStyle/>
        <a:p>
          <a:endParaRPr lang="en-US" sz="2000"/>
        </a:p>
      </dgm:t>
    </dgm:pt>
    <dgm:pt modelId="{68A77033-A072-406B-8644-D480BDCAEB69}">
      <dgm:prSet custT="1"/>
      <dgm:spPr/>
      <dgm:t>
        <a:bodyPr/>
        <a:lstStyle/>
        <a:p>
          <a:r>
            <a:rPr lang="en-US" sz="2000" smtClean="0">
              <a:latin typeface="Verdana" pitchFamily="34" charset="0"/>
              <a:ea typeface="Verdana" pitchFamily="34" charset="0"/>
              <a:cs typeface="Verdana" pitchFamily="34" charset="0"/>
            </a:rPr>
            <a:t>Support Teach For Lebanon</a:t>
          </a:r>
          <a:endParaRPr lang="en-US" sz="2000" dirty="0">
            <a:latin typeface="Verdana" pitchFamily="34" charset="0"/>
            <a:ea typeface="Verdana" pitchFamily="34" charset="0"/>
            <a:cs typeface="Verdana" pitchFamily="34" charset="0"/>
          </a:endParaRPr>
        </a:p>
      </dgm:t>
    </dgm:pt>
    <dgm:pt modelId="{BC866C1B-BFA8-468D-A1CA-A604FF1057A4}" type="parTrans" cxnId="{32ED886A-16D7-409B-ACEF-53A607259C26}">
      <dgm:prSet/>
      <dgm:spPr/>
      <dgm:t>
        <a:bodyPr/>
        <a:lstStyle/>
        <a:p>
          <a:endParaRPr lang="en-US" sz="2000"/>
        </a:p>
      </dgm:t>
    </dgm:pt>
    <dgm:pt modelId="{37600157-B883-4D0B-86D1-7D394712ECD3}" type="sibTrans" cxnId="{32ED886A-16D7-409B-ACEF-53A607259C26}">
      <dgm:prSet/>
      <dgm:spPr/>
      <dgm:t>
        <a:bodyPr/>
        <a:lstStyle/>
        <a:p>
          <a:endParaRPr lang="en-US" sz="2000"/>
        </a:p>
      </dgm:t>
    </dgm:pt>
    <dgm:pt modelId="{8095B1AB-E6E9-0842-96E1-FBA2747517B5}">
      <dgm:prSet/>
      <dgm:spPr>
        <a:solidFill>
          <a:srgbClr val="9F2936"/>
        </a:solidFill>
      </dgm:spPr>
      <dgm:t>
        <a:bodyPr/>
        <a:lstStyle/>
        <a:p>
          <a:endParaRPr lang="en-US"/>
        </a:p>
      </dgm:t>
    </dgm:pt>
    <dgm:pt modelId="{6B7E5F8A-E22E-F347-B68C-96B1BB6DC7DE}" type="parTrans" cxnId="{90B7B8FA-D1B8-C640-97E1-7970EAAC8C9F}">
      <dgm:prSet/>
      <dgm:spPr/>
      <dgm:t>
        <a:bodyPr/>
        <a:lstStyle/>
        <a:p>
          <a:endParaRPr lang="en-US"/>
        </a:p>
      </dgm:t>
    </dgm:pt>
    <dgm:pt modelId="{41E9DABF-6936-1546-B347-93582D9E8209}" type="sibTrans" cxnId="{90B7B8FA-D1B8-C640-97E1-7970EAAC8C9F}">
      <dgm:prSet/>
      <dgm:spPr/>
      <dgm:t>
        <a:bodyPr/>
        <a:lstStyle/>
        <a:p>
          <a:endParaRPr lang="en-US"/>
        </a:p>
      </dgm:t>
    </dgm:pt>
    <dgm:pt modelId="{C7DA625E-D19A-7D4B-8ED0-19C7F699A54E}">
      <dgm:prSet custT="1"/>
      <dgm:spPr/>
      <dgm:t>
        <a:bodyPr/>
        <a:lstStyle/>
        <a:p>
          <a:r>
            <a:rPr lang="en-US" sz="2000" smtClean="0">
              <a:latin typeface="Verdana" pitchFamily="34" charset="0"/>
              <a:ea typeface="Verdana" pitchFamily="34" charset="0"/>
              <a:cs typeface="Verdana" pitchFamily="34" charset="0"/>
            </a:rPr>
            <a:t>TFL-US</a:t>
          </a:r>
          <a:endParaRPr lang="en-US" sz="2000" dirty="0">
            <a:latin typeface="Verdana" pitchFamily="34" charset="0"/>
            <a:ea typeface="Verdana" pitchFamily="34" charset="0"/>
            <a:cs typeface="Verdana" pitchFamily="34" charset="0"/>
          </a:endParaRPr>
        </a:p>
      </dgm:t>
    </dgm:pt>
    <dgm:pt modelId="{C07C6295-7D0A-A54A-8E8A-A483BD14FDBC}" type="parTrans" cxnId="{D1C067D8-0E73-8F40-9F3D-3D24AB0AB01F}">
      <dgm:prSet/>
      <dgm:spPr/>
      <dgm:t>
        <a:bodyPr/>
        <a:lstStyle/>
        <a:p>
          <a:endParaRPr lang="en-US"/>
        </a:p>
      </dgm:t>
    </dgm:pt>
    <dgm:pt modelId="{B2FD0884-C388-F942-BB1A-44D8D6994242}" type="sibTrans" cxnId="{D1C067D8-0E73-8F40-9F3D-3D24AB0AB01F}">
      <dgm:prSet/>
      <dgm:spPr/>
      <dgm:t>
        <a:bodyPr/>
        <a:lstStyle/>
        <a:p>
          <a:endParaRPr lang="en-US"/>
        </a:p>
      </dgm:t>
    </dgm:pt>
    <dgm:pt modelId="{18B2FD95-009D-4937-A3AF-C125AE60A39A}" type="pres">
      <dgm:prSet presAssocID="{512A72D9-B60F-4C0E-985B-87A3ABB0DC50}" presName="linearFlow" presStyleCnt="0">
        <dgm:presLayoutVars>
          <dgm:dir/>
          <dgm:animLvl val="lvl"/>
          <dgm:resizeHandles val="exact"/>
        </dgm:presLayoutVars>
      </dgm:prSet>
      <dgm:spPr/>
    </dgm:pt>
    <dgm:pt modelId="{12B5D0D3-01D3-4AC9-A557-D72A6461EF63}" type="pres">
      <dgm:prSet presAssocID="{A00331D5-0930-4BE0-AFCA-ACEF2E83E11D}" presName="composite" presStyleCnt="0"/>
      <dgm:spPr/>
    </dgm:pt>
    <dgm:pt modelId="{2B950FCA-55F5-43AB-9245-FD684DD3AA43}" type="pres">
      <dgm:prSet presAssocID="{A00331D5-0930-4BE0-AFCA-ACEF2E83E11D}" presName="parentText" presStyleLbl="alignNode1" presStyleIdx="0" presStyleCnt="5">
        <dgm:presLayoutVars>
          <dgm:chMax val="1"/>
          <dgm:bulletEnabled val="1"/>
        </dgm:presLayoutVars>
      </dgm:prSet>
      <dgm:spPr/>
      <dgm:t>
        <a:bodyPr/>
        <a:lstStyle/>
        <a:p>
          <a:endParaRPr lang="en-US"/>
        </a:p>
      </dgm:t>
    </dgm:pt>
    <dgm:pt modelId="{77337591-B1AA-4B84-AE51-85BF2754B6FE}" type="pres">
      <dgm:prSet presAssocID="{A00331D5-0930-4BE0-AFCA-ACEF2E83E11D}" presName="descendantText" presStyleLbl="alignAcc1" presStyleIdx="0" presStyleCnt="5">
        <dgm:presLayoutVars>
          <dgm:bulletEnabled val="1"/>
        </dgm:presLayoutVars>
      </dgm:prSet>
      <dgm:spPr/>
      <dgm:t>
        <a:bodyPr/>
        <a:lstStyle/>
        <a:p>
          <a:endParaRPr lang="en-US"/>
        </a:p>
      </dgm:t>
    </dgm:pt>
    <dgm:pt modelId="{15FCF6E6-F012-41C3-8586-42C613E832F3}" type="pres">
      <dgm:prSet presAssocID="{7CDBF615-B02C-4B99-B386-8DCD36A14D76}" presName="sp" presStyleCnt="0"/>
      <dgm:spPr/>
    </dgm:pt>
    <dgm:pt modelId="{3DA8FF27-C81B-411D-9577-210D32A850E3}" type="pres">
      <dgm:prSet presAssocID="{3C89A1B0-3F7F-4403-B827-91A58068E95D}" presName="composite" presStyleCnt="0"/>
      <dgm:spPr/>
    </dgm:pt>
    <dgm:pt modelId="{7203AE32-FCDB-41A1-9259-5E2CC1749645}" type="pres">
      <dgm:prSet presAssocID="{3C89A1B0-3F7F-4403-B827-91A58068E95D}" presName="parentText" presStyleLbl="alignNode1" presStyleIdx="1" presStyleCnt="5">
        <dgm:presLayoutVars>
          <dgm:chMax val="1"/>
          <dgm:bulletEnabled val="1"/>
        </dgm:presLayoutVars>
      </dgm:prSet>
      <dgm:spPr/>
      <dgm:t>
        <a:bodyPr/>
        <a:lstStyle/>
        <a:p>
          <a:endParaRPr lang="en-US"/>
        </a:p>
      </dgm:t>
    </dgm:pt>
    <dgm:pt modelId="{94292FB5-2916-4FD2-A92A-BA6A06E53006}" type="pres">
      <dgm:prSet presAssocID="{3C89A1B0-3F7F-4403-B827-91A58068E95D}" presName="descendantText" presStyleLbl="alignAcc1" presStyleIdx="1" presStyleCnt="5">
        <dgm:presLayoutVars>
          <dgm:bulletEnabled val="1"/>
        </dgm:presLayoutVars>
      </dgm:prSet>
      <dgm:spPr/>
      <dgm:t>
        <a:bodyPr/>
        <a:lstStyle/>
        <a:p>
          <a:endParaRPr lang="en-US"/>
        </a:p>
      </dgm:t>
    </dgm:pt>
    <dgm:pt modelId="{CD560B89-8B1E-4649-B808-7F6B8775C606}" type="pres">
      <dgm:prSet presAssocID="{85F0D01E-E796-4BB7-995D-C2546E573AA9}" presName="sp" presStyleCnt="0"/>
      <dgm:spPr/>
    </dgm:pt>
    <dgm:pt modelId="{3F3ECBDF-C721-F84B-9357-6AEACFB9239E}" type="pres">
      <dgm:prSet presAssocID="{8095B1AB-E6E9-0842-96E1-FBA2747517B5}" presName="composite" presStyleCnt="0"/>
      <dgm:spPr/>
    </dgm:pt>
    <dgm:pt modelId="{CEA29C10-2A46-1547-A145-FBB76EEFC545}" type="pres">
      <dgm:prSet presAssocID="{8095B1AB-E6E9-0842-96E1-FBA2747517B5}" presName="parentText" presStyleLbl="alignNode1" presStyleIdx="2" presStyleCnt="5">
        <dgm:presLayoutVars>
          <dgm:chMax val="1"/>
          <dgm:bulletEnabled val="1"/>
        </dgm:presLayoutVars>
      </dgm:prSet>
      <dgm:spPr/>
      <dgm:t>
        <a:bodyPr/>
        <a:lstStyle/>
        <a:p>
          <a:endParaRPr lang="en-US"/>
        </a:p>
      </dgm:t>
    </dgm:pt>
    <dgm:pt modelId="{9FDA5E67-7D86-1C47-B76F-01B5A97FF946}" type="pres">
      <dgm:prSet presAssocID="{8095B1AB-E6E9-0842-96E1-FBA2747517B5}" presName="descendantText" presStyleLbl="alignAcc1" presStyleIdx="2" presStyleCnt="5">
        <dgm:presLayoutVars>
          <dgm:bulletEnabled val="1"/>
        </dgm:presLayoutVars>
      </dgm:prSet>
      <dgm:spPr/>
      <dgm:t>
        <a:bodyPr/>
        <a:lstStyle/>
        <a:p>
          <a:endParaRPr lang="en-US"/>
        </a:p>
      </dgm:t>
    </dgm:pt>
    <dgm:pt modelId="{1F8A1799-E426-5945-980D-36D64BAB45BD}" type="pres">
      <dgm:prSet presAssocID="{41E9DABF-6936-1546-B347-93582D9E8209}" presName="sp" presStyleCnt="0"/>
      <dgm:spPr/>
    </dgm:pt>
    <dgm:pt modelId="{B47AB1A6-7C27-4EEE-B62C-3564E0B4A88F}" type="pres">
      <dgm:prSet presAssocID="{643B1A8B-8E9D-481F-A1CD-88443BB6CF5A}" presName="composite" presStyleCnt="0"/>
      <dgm:spPr/>
    </dgm:pt>
    <dgm:pt modelId="{8A892238-3894-48A4-937C-66128270F60A}" type="pres">
      <dgm:prSet presAssocID="{643B1A8B-8E9D-481F-A1CD-88443BB6CF5A}" presName="parentText" presStyleLbl="alignNode1" presStyleIdx="3" presStyleCnt="5">
        <dgm:presLayoutVars>
          <dgm:chMax val="1"/>
          <dgm:bulletEnabled val="1"/>
        </dgm:presLayoutVars>
      </dgm:prSet>
      <dgm:spPr/>
      <dgm:t>
        <a:bodyPr/>
        <a:lstStyle/>
        <a:p>
          <a:endParaRPr lang="en-US"/>
        </a:p>
      </dgm:t>
    </dgm:pt>
    <dgm:pt modelId="{406A3AD2-D0D9-4293-BBF9-3660C509939A}" type="pres">
      <dgm:prSet presAssocID="{643B1A8B-8E9D-481F-A1CD-88443BB6CF5A}" presName="descendantText" presStyleLbl="alignAcc1" presStyleIdx="3" presStyleCnt="5">
        <dgm:presLayoutVars>
          <dgm:bulletEnabled val="1"/>
        </dgm:presLayoutVars>
      </dgm:prSet>
      <dgm:spPr/>
      <dgm:t>
        <a:bodyPr/>
        <a:lstStyle/>
        <a:p>
          <a:endParaRPr lang="en-US"/>
        </a:p>
      </dgm:t>
    </dgm:pt>
    <dgm:pt modelId="{150478E5-CE7F-41B7-A585-E366B51130AC}" type="pres">
      <dgm:prSet presAssocID="{C6F17A5E-17CA-43CE-9B8E-68621AFA4FEB}" presName="sp" presStyleCnt="0"/>
      <dgm:spPr/>
    </dgm:pt>
    <dgm:pt modelId="{FF0C5FCF-B89F-4E6E-9E58-B50FB9481EBB}" type="pres">
      <dgm:prSet presAssocID="{F5025D4B-D597-4B59-BC61-5C4AADAEC17E}" presName="composite" presStyleCnt="0"/>
      <dgm:spPr/>
    </dgm:pt>
    <dgm:pt modelId="{28EDAAED-7B68-4A30-A802-726CED46AA42}" type="pres">
      <dgm:prSet presAssocID="{F5025D4B-D597-4B59-BC61-5C4AADAEC17E}" presName="parentText" presStyleLbl="alignNode1" presStyleIdx="4" presStyleCnt="5">
        <dgm:presLayoutVars>
          <dgm:chMax val="1"/>
          <dgm:bulletEnabled val="1"/>
        </dgm:presLayoutVars>
      </dgm:prSet>
      <dgm:spPr/>
      <dgm:t>
        <a:bodyPr/>
        <a:lstStyle/>
        <a:p>
          <a:endParaRPr lang="en-US"/>
        </a:p>
      </dgm:t>
    </dgm:pt>
    <dgm:pt modelId="{00BFFF46-55DF-459E-9935-04C7F1FA1EFB}" type="pres">
      <dgm:prSet presAssocID="{F5025D4B-D597-4B59-BC61-5C4AADAEC17E}" presName="descendantText" presStyleLbl="alignAcc1" presStyleIdx="4" presStyleCnt="5">
        <dgm:presLayoutVars>
          <dgm:bulletEnabled val="1"/>
        </dgm:presLayoutVars>
      </dgm:prSet>
      <dgm:spPr/>
      <dgm:t>
        <a:bodyPr/>
        <a:lstStyle/>
        <a:p>
          <a:endParaRPr lang="en-US"/>
        </a:p>
      </dgm:t>
    </dgm:pt>
  </dgm:ptLst>
  <dgm:cxnLst>
    <dgm:cxn modelId="{BEECF60B-A869-4825-AB1B-E23BBF8B52D5}" srcId="{643B1A8B-8E9D-481F-A1CD-88443BB6CF5A}" destId="{18B61BF3-479E-4B5A-A196-879CEA11AC0D}" srcOrd="0" destOrd="0" parTransId="{715633D2-80CC-4AB7-AC00-CF3425B77C87}" sibTransId="{D9EDE600-99C7-43E2-BEDA-D745E4C50B1A}"/>
    <dgm:cxn modelId="{F78784D7-8FC0-4666-BE62-2F9D6C37F925}" srcId="{512A72D9-B60F-4C0E-985B-87A3ABB0DC50}" destId="{A00331D5-0930-4BE0-AFCA-ACEF2E83E11D}" srcOrd="0" destOrd="0" parTransId="{40B752E1-F224-456C-AA15-8D4D32AD103E}" sibTransId="{7CDBF615-B02C-4B99-B386-8DCD36A14D76}"/>
    <dgm:cxn modelId="{74AE41E6-7F19-034F-B531-65FAB4A23A2B}" type="presOf" srcId="{C7DA625E-D19A-7D4B-8ED0-19C7F699A54E}" destId="{9FDA5E67-7D86-1C47-B76F-01B5A97FF946}" srcOrd="0" destOrd="0" presId="urn:microsoft.com/office/officeart/2005/8/layout/chevron2"/>
    <dgm:cxn modelId="{D1C067D8-0E73-8F40-9F3D-3D24AB0AB01F}" srcId="{8095B1AB-E6E9-0842-96E1-FBA2747517B5}" destId="{C7DA625E-D19A-7D4B-8ED0-19C7F699A54E}" srcOrd="0" destOrd="0" parTransId="{C07C6295-7D0A-A54A-8E8A-A483BD14FDBC}" sibTransId="{B2FD0884-C388-F942-BB1A-44D8D6994242}"/>
    <dgm:cxn modelId="{28BD04C1-C325-4491-8DDF-32FD400FD521}" srcId="{512A72D9-B60F-4C0E-985B-87A3ABB0DC50}" destId="{F5025D4B-D597-4B59-BC61-5C4AADAEC17E}" srcOrd="4" destOrd="0" parTransId="{5A4F1848-2EE0-4057-B518-FD44B306561E}" sibTransId="{4E89B593-1803-4C67-80B0-8D2D285FFB1B}"/>
    <dgm:cxn modelId="{28BC2CB5-E7C3-4B29-BF04-B275DB460C0B}" srcId="{A00331D5-0930-4BE0-AFCA-ACEF2E83E11D}" destId="{75F22F0F-B764-4E41-8923-5EC60881F3C4}" srcOrd="0" destOrd="0" parTransId="{4246CF09-411F-4C2C-BCC4-03D6D9E80D10}" sibTransId="{023C3A74-7450-4E88-AC32-029019347A11}"/>
    <dgm:cxn modelId="{0F313DF8-38BC-4988-9B61-459E102B3521}" srcId="{512A72D9-B60F-4C0E-985B-87A3ABB0DC50}" destId="{3C89A1B0-3F7F-4403-B827-91A58068E95D}" srcOrd="1" destOrd="0" parTransId="{56D2AF0F-6DE7-40EC-91C0-B676844ABCAC}" sibTransId="{85F0D01E-E796-4BB7-995D-C2546E573AA9}"/>
    <dgm:cxn modelId="{09139CB5-B131-C64F-ADE3-CAB5520129C8}" type="presOf" srcId="{F5025D4B-D597-4B59-BC61-5C4AADAEC17E}" destId="{28EDAAED-7B68-4A30-A802-726CED46AA42}" srcOrd="0" destOrd="0" presId="urn:microsoft.com/office/officeart/2005/8/layout/chevron2"/>
    <dgm:cxn modelId="{32ED886A-16D7-409B-ACEF-53A607259C26}" srcId="{F5025D4B-D597-4B59-BC61-5C4AADAEC17E}" destId="{68A77033-A072-406B-8644-D480BDCAEB69}" srcOrd="0" destOrd="0" parTransId="{BC866C1B-BFA8-468D-A1CA-A604FF1057A4}" sibTransId="{37600157-B883-4D0B-86D1-7D394712ECD3}"/>
    <dgm:cxn modelId="{340DAB42-E6D9-CC43-A4C3-88BA35137FB7}" type="presOf" srcId="{A00331D5-0930-4BE0-AFCA-ACEF2E83E11D}" destId="{2B950FCA-55F5-43AB-9245-FD684DD3AA43}" srcOrd="0" destOrd="0" presId="urn:microsoft.com/office/officeart/2005/8/layout/chevron2"/>
    <dgm:cxn modelId="{62091E9D-6AE5-3A4E-93BD-747F9CC385EF}" type="presOf" srcId="{643B1A8B-8E9D-481F-A1CD-88443BB6CF5A}" destId="{8A892238-3894-48A4-937C-66128270F60A}" srcOrd="0" destOrd="0" presId="urn:microsoft.com/office/officeart/2005/8/layout/chevron2"/>
    <dgm:cxn modelId="{ED2EBDBD-ABD6-F24C-9FEA-A149DD198E6D}" type="presOf" srcId="{18B61BF3-479E-4B5A-A196-879CEA11AC0D}" destId="{406A3AD2-D0D9-4293-BBF9-3660C509939A}" srcOrd="0" destOrd="0" presId="urn:microsoft.com/office/officeart/2005/8/layout/chevron2"/>
    <dgm:cxn modelId="{264FC1C9-71A5-6342-8457-500955CD058F}" type="presOf" srcId="{75F22F0F-B764-4E41-8923-5EC60881F3C4}" destId="{77337591-B1AA-4B84-AE51-85BF2754B6FE}" srcOrd="0" destOrd="0" presId="urn:microsoft.com/office/officeart/2005/8/layout/chevron2"/>
    <dgm:cxn modelId="{90B7B8FA-D1B8-C640-97E1-7970EAAC8C9F}" srcId="{512A72D9-B60F-4C0E-985B-87A3ABB0DC50}" destId="{8095B1AB-E6E9-0842-96E1-FBA2747517B5}" srcOrd="2" destOrd="0" parTransId="{6B7E5F8A-E22E-F347-B68C-96B1BB6DC7DE}" sibTransId="{41E9DABF-6936-1546-B347-93582D9E8209}"/>
    <dgm:cxn modelId="{142BE5CF-80A5-4885-A5D8-DF96DA95017F}" srcId="{3C89A1B0-3F7F-4403-B827-91A58068E95D}" destId="{2B0EB5D0-1EB3-4435-8555-4FC333336930}" srcOrd="0" destOrd="0" parTransId="{982B55C6-0C18-4144-9626-9B795F39BDB9}" sibTransId="{3BCFC41F-2746-42F5-886F-2CEC74CD3201}"/>
    <dgm:cxn modelId="{A313F0FC-A591-8A46-8CB8-1F0311C60383}" type="presOf" srcId="{68A77033-A072-406B-8644-D480BDCAEB69}" destId="{00BFFF46-55DF-459E-9935-04C7F1FA1EFB}" srcOrd="0" destOrd="0" presId="urn:microsoft.com/office/officeart/2005/8/layout/chevron2"/>
    <dgm:cxn modelId="{0CB93F38-E116-7849-9CB9-64CA65E42522}" type="presOf" srcId="{512A72D9-B60F-4C0E-985B-87A3ABB0DC50}" destId="{18B2FD95-009D-4937-A3AF-C125AE60A39A}" srcOrd="0" destOrd="0" presId="urn:microsoft.com/office/officeart/2005/8/layout/chevron2"/>
    <dgm:cxn modelId="{1EAB36ED-AB93-2F40-B65E-953B667A9155}" type="presOf" srcId="{2B0EB5D0-1EB3-4435-8555-4FC333336930}" destId="{94292FB5-2916-4FD2-A92A-BA6A06E53006}" srcOrd="0" destOrd="0" presId="urn:microsoft.com/office/officeart/2005/8/layout/chevron2"/>
    <dgm:cxn modelId="{81070A51-2DE5-CC40-98FA-258EF20B2E87}" type="presOf" srcId="{3C89A1B0-3F7F-4403-B827-91A58068E95D}" destId="{7203AE32-FCDB-41A1-9259-5E2CC1749645}" srcOrd="0" destOrd="0" presId="urn:microsoft.com/office/officeart/2005/8/layout/chevron2"/>
    <dgm:cxn modelId="{B351730F-0533-41A2-9E28-0A09EFF8288D}" srcId="{512A72D9-B60F-4C0E-985B-87A3ABB0DC50}" destId="{643B1A8B-8E9D-481F-A1CD-88443BB6CF5A}" srcOrd="3" destOrd="0" parTransId="{D27EFCB5-F6B4-4475-B799-2AB06FDDB1F6}" sibTransId="{C6F17A5E-17CA-43CE-9B8E-68621AFA4FEB}"/>
    <dgm:cxn modelId="{9EA69C35-531F-EC4D-B57A-F0D17251F198}" type="presOf" srcId="{8095B1AB-E6E9-0842-96E1-FBA2747517B5}" destId="{CEA29C10-2A46-1547-A145-FBB76EEFC545}" srcOrd="0" destOrd="0" presId="urn:microsoft.com/office/officeart/2005/8/layout/chevron2"/>
    <dgm:cxn modelId="{2A560525-F328-2842-BC45-1071A0B1A993}" type="presParOf" srcId="{18B2FD95-009D-4937-A3AF-C125AE60A39A}" destId="{12B5D0D3-01D3-4AC9-A557-D72A6461EF63}" srcOrd="0" destOrd="0" presId="urn:microsoft.com/office/officeart/2005/8/layout/chevron2"/>
    <dgm:cxn modelId="{9C883A1B-5CB6-0C4F-81A1-A6885455CD80}" type="presParOf" srcId="{12B5D0D3-01D3-4AC9-A557-D72A6461EF63}" destId="{2B950FCA-55F5-43AB-9245-FD684DD3AA43}" srcOrd="0" destOrd="0" presId="urn:microsoft.com/office/officeart/2005/8/layout/chevron2"/>
    <dgm:cxn modelId="{52E638CD-D33A-9449-8C25-D2F48A343964}" type="presParOf" srcId="{12B5D0D3-01D3-4AC9-A557-D72A6461EF63}" destId="{77337591-B1AA-4B84-AE51-85BF2754B6FE}" srcOrd="1" destOrd="0" presId="urn:microsoft.com/office/officeart/2005/8/layout/chevron2"/>
    <dgm:cxn modelId="{9A204FE4-43EF-C940-8CE0-14F9CF0F5824}" type="presParOf" srcId="{18B2FD95-009D-4937-A3AF-C125AE60A39A}" destId="{15FCF6E6-F012-41C3-8586-42C613E832F3}" srcOrd="1" destOrd="0" presId="urn:microsoft.com/office/officeart/2005/8/layout/chevron2"/>
    <dgm:cxn modelId="{8076168F-EA61-9F42-B53B-3641DC73B518}" type="presParOf" srcId="{18B2FD95-009D-4937-A3AF-C125AE60A39A}" destId="{3DA8FF27-C81B-411D-9577-210D32A850E3}" srcOrd="2" destOrd="0" presId="urn:microsoft.com/office/officeart/2005/8/layout/chevron2"/>
    <dgm:cxn modelId="{C2B22474-0AB4-D741-869F-E3C6C890F81D}" type="presParOf" srcId="{3DA8FF27-C81B-411D-9577-210D32A850E3}" destId="{7203AE32-FCDB-41A1-9259-5E2CC1749645}" srcOrd="0" destOrd="0" presId="urn:microsoft.com/office/officeart/2005/8/layout/chevron2"/>
    <dgm:cxn modelId="{244E4903-DA05-D34E-A67B-9DF7D4A97530}" type="presParOf" srcId="{3DA8FF27-C81B-411D-9577-210D32A850E3}" destId="{94292FB5-2916-4FD2-A92A-BA6A06E53006}" srcOrd="1" destOrd="0" presId="urn:microsoft.com/office/officeart/2005/8/layout/chevron2"/>
    <dgm:cxn modelId="{7ABB984D-A21D-864A-A00E-3EEB94AA7E16}" type="presParOf" srcId="{18B2FD95-009D-4937-A3AF-C125AE60A39A}" destId="{CD560B89-8B1E-4649-B808-7F6B8775C606}" srcOrd="3" destOrd="0" presId="urn:microsoft.com/office/officeart/2005/8/layout/chevron2"/>
    <dgm:cxn modelId="{0FB89D2D-0E5E-6342-95CF-6BF87341D978}" type="presParOf" srcId="{18B2FD95-009D-4937-A3AF-C125AE60A39A}" destId="{3F3ECBDF-C721-F84B-9357-6AEACFB9239E}" srcOrd="4" destOrd="0" presId="urn:microsoft.com/office/officeart/2005/8/layout/chevron2"/>
    <dgm:cxn modelId="{0D09DED3-C80D-E247-88BD-CA38D5FA0EF5}" type="presParOf" srcId="{3F3ECBDF-C721-F84B-9357-6AEACFB9239E}" destId="{CEA29C10-2A46-1547-A145-FBB76EEFC545}" srcOrd="0" destOrd="0" presId="urn:microsoft.com/office/officeart/2005/8/layout/chevron2"/>
    <dgm:cxn modelId="{30CADE40-8F8F-1146-82E2-8582B9AA3495}" type="presParOf" srcId="{3F3ECBDF-C721-F84B-9357-6AEACFB9239E}" destId="{9FDA5E67-7D86-1C47-B76F-01B5A97FF946}" srcOrd="1" destOrd="0" presId="urn:microsoft.com/office/officeart/2005/8/layout/chevron2"/>
    <dgm:cxn modelId="{D2B99E94-4653-C345-BDC9-1656BB379570}" type="presParOf" srcId="{18B2FD95-009D-4937-A3AF-C125AE60A39A}" destId="{1F8A1799-E426-5945-980D-36D64BAB45BD}" srcOrd="5" destOrd="0" presId="urn:microsoft.com/office/officeart/2005/8/layout/chevron2"/>
    <dgm:cxn modelId="{B21FF1EC-0E2A-7442-8A13-A7484D38B558}" type="presParOf" srcId="{18B2FD95-009D-4937-A3AF-C125AE60A39A}" destId="{B47AB1A6-7C27-4EEE-B62C-3564E0B4A88F}" srcOrd="6" destOrd="0" presId="urn:microsoft.com/office/officeart/2005/8/layout/chevron2"/>
    <dgm:cxn modelId="{369C582C-64CA-2A46-9E29-4534A0DBBA64}" type="presParOf" srcId="{B47AB1A6-7C27-4EEE-B62C-3564E0B4A88F}" destId="{8A892238-3894-48A4-937C-66128270F60A}" srcOrd="0" destOrd="0" presId="urn:microsoft.com/office/officeart/2005/8/layout/chevron2"/>
    <dgm:cxn modelId="{B97A3BBD-0890-724E-BFDA-95FBDA8BCA79}" type="presParOf" srcId="{B47AB1A6-7C27-4EEE-B62C-3564E0B4A88F}" destId="{406A3AD2-D0D9-4293-BBF9-3660C509939A}" srcOrd="1" destOrd="0" presId="urn:microsoft.com/office/officeart/2005/8/layout/chevron2"/>
    <dgm:cxn modelId="{10C25D41-0BF6-D446-8022-7D851AD4EF17}" type="presParOf" srcId="{18B2FD95-009D-4937-A3AF-C125AE60A39A}" destId="{150478E5-CE7F-41B7-A585-E366B51130AC}" srcOrd="7" destOrd="0" presId="urn:microsoft.com/office/officeart/2005/8/layout/chevron2"/>
    <dgm:cxn modelId="{C3553D2E-7C8F-E443-99BB-BDEB07B99869}" type="presParOf" srcId="{18B2FD95-009D-4937-A3AF-C125AE60A39A}" destId="{FF0C5FCF-B89F-4E6E-9E58-B50FB9481EBB}" srcOrd="8" destOrd="0" presId="urn:microsoft.com/office/officeart/2005/8/layout/chevron2"/>
    <dgm:cxn modelId="{C0ED1403-C53B-384B-8135-ABAFF40ACFDC}" type="presParOf" srcId="{FF0C5FCF-B89F-4E6E-9E58-B50FB9481EBB}" destId="{28EDAAED-7B68-4A30-A802-726CED46AA42}" srcOrd="0" destOrd="0" presId="urn:microsoft.com/office/officeart/2005/8/layout/chevron2"/>
    <dgm:cxn modelId="{816C7104-D373-0F4B-8A81-9C09DE8F0339}" type="presParOf" srcId="{FF0C5FCF-B89F-4E6E-9E58-B50FB9481EBB}" destId="{00BFFF46-55DF-459E-9935-04C7F1FA1EFB}" srcOrd="1" destOrd="0" presId="urn:microsoft.com/office/officeart/2005/8/layout/chevron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2A72D9-B60F-4C0E-985B-87A3ABB0DC50}" type="doc">
      <dgm:prSet loTypeId="urn:microsoft.com/office/officeart/2005/8/layout/chevron2" loCatId="process" qsTypeId="urn:microsoft.com/office/officeart/2005/8/quickstyle/simple4" qsCatId="simple" csTypeId="urn:microsoft.com/office/officeart/2005/8/colors/accent2_2" csCatId="accent2" phldr="1"/>
      <dgm:spPr/>
    </dgm:pt>
    <dgm:pt modelId="{A00331D5-0930-4BE0-AFCA-ACEF2E83E11D}">
      <dgm:prSet phldrT="[Text]" custT="1"/>
      <dgm:spPr>
        <a:solidFill>
          <a:srgbClr val="9F2936"/>
        </a:solidFill>
      </dgm:spPr>
      <dgm:t>
        <a:bodyPr/>
        <a:lstStyle/>
        <a:p>
          <a:r>
            <a:rPr lang="en-US" sz="2000" dirty="0" smtClean="0"/>
            <a:t> </a:t>
          </a:r>
          <a:endParaRPr lang="en-US" sz="2000" dirty="0"/>
        </a:p>
      </dgm:t>
    </dgm:pt>
    <dgm:pt modelId="{40B752E1-F224-456C-AA15-8D4D32AD103E}" type="parTrans" cxnId="{F78784D7-8FC0-4666-BE62-2F9D6C37F925}">
      <dgm:prSet/>
      <dgm:spPr/>
      <dgm:t>
        <a:bodyPr/>
        <a:lstStyle/>
        <a:p>
          <a:endParaRPr lang="en-US" sz="2000"/>
        </a:p>
      </dgm:t>
    </dgm:pt>
    <dgm:pt modelId="{7CDBF615-B02C-4B99-B386-8DCD36A14D76}" type="sibTrans" cxnId="{F78784D7-8FC0-4666-BE62-2F9D6C37F925}">
      <dgm:prSet/>
      <dgm:spPr/>
      <dgm:t>
        <a:bodyPr/>
        <a:lstStyle/>
        <a:p>
          <a:endParaRPr lang="en-US" sz="2000"/>
        </a:p>
      </dgm:t>
    </dgm:pt>
    <dgm:pt modelId="{3C89A1B0-3F7F-4403-B827-91A58068E95D}">
      <dgm:prSet phldrT="[Text]" custT="1"/>
      <dgm:spPr>
        <a:solidFill>
          <a:srgbClr val="9F2936"/>
        </a:solidFill>
      </dgm:spPr>
      <dgm:t>
        <a:bodyPr/>
        <a:lstStyle/>
        <a:p>
          <a:r>
            <a:rPr lang="en-US" sz="2000" dirty="0" smtClean="0"/>
            <a:t> </a:t>
          </a:r>
          <a:endParaRPr lang="en-US" sz="2000" dirty="0"/>
        </a:p>
      </dgm:t>
    </dgm:pt>
    <dgm:pt modelId="{56D2AF0F-6DE7-40EC-91C0-B676844ABCAC}" type="parTrans" cxnId="{0F313DF8-38BC-4988-9B61-459E102B3521}">
      <dgm:prSet/>
      <dgm:spPr/>
      <dgm:t>
        <a:bodyPr/>
        <a:lstStyle/>
        <a:p>
          <a:endParaRPr lang="en-US" sz="2000"/>
        </a:p>
      </dgm:t>
    </dgm:pt>
    <dgm:pt modelId="{85F0D01E-E796-4BB7-995D-C2546E573AA9}" type="sibTrans" cxnId="{0F313DF8-38BC-4988-9B61-459E102B3521}">
      <dgm:prSet/>
      <dgm:spPr/>
      <dgm:t>
        <a:bodyPr/>
        <a:lstStyle/>
        <a:p>
          <a:endParaRPr lang="en-US" sz="2000"/>
        </a:p>
      </dgm:t>
    </dgm:pt>
    <dgm:pt modelId="{643B1A8B-8E9D-481F-A1CD-88443BB6CF5A}">
      <dgm:prSet phldrT="[Text]" custT="1"/>
      <dgm:spPr>
        <a:solidFill>
          <a:srgbClr val="9F2936"/>
        </a:solidFill>
      </dgm:spPr>
      <dgm:t>
        <a:bodyPr/>
        <a:lstStyle/>
        <a:p>
          <a:r>
            <a:rPr lang="en-US" sz="2000" dirty="0" smtClean="0"/>
            <a:t> </a:t>
          </a:r>
          <a:endParaRPr lang="en-US" sz="2000" dirty="0"/>
        </a:p>
      </dgm:t>
    </dgm:pt>
    <dgm:pt modelId="{D27EFCB5-F6B4-4475-B799-2AB06FDDB1F6}" type="parTrans" cxnId="{B351730F-0533-41A2-9E28-0A09EFF8288D}">
      <dgm:prSet/>
      <dgm:spPr/>
      <dgm:t>
        <a:bodyPr/>
        <a:lstStyle/>
        <a:p>
          <a:endParaRPr lang="en-US" sz="2000"/>
        </a:p>
      </dgm:t>
    </dgm:pt>
    <dgm:pt modelId="{C6F17A5E-17CA-43CE-9B8E-68621AFA4FEB}" type="sibTrans" cxnId="{B351730F-0533-41A2-9E28-0A09EFF8288D}">
      <dgm:prSet/>
      <dgm:spPr/>
      <dgm:t>
        <a:bodyPr/>
        <a:lstStyle/>
        <a:p>
          <a:endParaRPr lang="en-US" sz="2000"/>
        </a:p>
      </dgm:t>
    </dgm:pt>
    <dgm:pt modelId="{F5025D4B-D597-4B59-BC61-5C4AADAEC17E}">
      <dgm:prSet custT="1"/>
      <dgm:spPr>
        <a:solidFill>
          <a:srgbClr val="9F2936"/>
        </a:solidFill>
      </dgm:spPr>
      <dgm:t>
        <a:bodyPr/>
        <a:lstStyle/>
        <a:p>
          <a:endParaRPr lang="en-US" sz="2000" dirty="0"/>
        </a:p>
      </dgm:t>
    </dgm:pt>
    <dgm:pt modelId="{5A4F1848-2EE0-4057-B518-FD44B306561E}" type="parTrans" cxnId="{28BD04C1-C325-4491-8DDF-32FD400FD521}">
      <dgm:prSet/>
      <dgm:spPr/>
      <dgm:t>
        <a:bodyPr/>
        <a:lstStyle/>
        <a:p>
          <a:endParaRPr lang="en-US" sz="2000"/>
        </a:p>
      </dgm:t>
    </dgm:pt>
    <dgm:pt modelId="{4E89B593-1803-4C67-80B0-8D2D285FFB1B}" type="sibTrans" cxnId="{28BD04C1-C325-4491-8DDF-32FD400FD521}">
      <dgm:prSet/>
      <dgm:spPr/>
      <dgm:t>
        <a:bodyPr/>
        <a:lstStyle/>
        <a:p>
          <a:endParaRPr lang="en-US" sz="2000"/>
        </a:p>
      </dgm:t>
    </dgm:pt>
    <dgm:pt modelId="{75F22F0F-B764-4E41-8923-5EC60881F3C4}">
      <dgm:prSet custT="1"/>
      <dgm:spPr>
        <a:solidFill>
          <a:srgbClr val="FFFFFF">
            <a:alpha val="90000"/>
          </a:srgbClr>
        </a:solidFill>
      </dgm:spPr>
      <dgm:t>
        <a:bodyPr/>
        <a:lstStyle/>
        <a:p>
          <a:r>
            <a:rPr lang="en-US" sz="2000" b="0" smtClean="0">
              <a:latin typeface="Verdana" pitchFamily="34" charset="0"/>
              <a:ea typeface="Verdana" pitchFamily="34" charset="0"/>
              <a:cs typeface="Verdana" pitchFamily="34" charset="0"/>
            </a:rPr>
            <a:t>Why Teach For Lebanon?</a:t>
          </a:r>
          <a:endParaRPr lang="en-US" sz="2000" b="0" dirty="0">
            <a:latin typeface="Verdana" pitchFamily="34" charset="0"/>
            <a:ea typeface="Verdana" pitchFamily="34" charset="0"/>
            <a:cs typeface="Verdana" pitchFamily="34" charset="0"/>
          </a:endParaRPr>
        </a:p>
      </dgm:t>
    </dgm:pt>
    <dgm:pt modelId="{4246CF09-411F-4C2C-BCC4-03D6D9E80D10}" type="parTrans" cxnId="{28BC2CB5-E7C3-4B29-BF04-B275DB460C0B}">
      <dgm:prSet/>
      <dgm:spPr/>
      <dgm:t>
        <a:bodyPr/>
        <a:lstStyle/>
        <a:p>
          <a:endParaRPr lang="en-US" sz="2000"/>
        </a:p>
      </dgm:t>
    </dgm:pt>
    <dgm:pt modelId="{023C3A74-7450-4E88-AC32-029019347A11}" type="sibTrans" cxnId="{28BC2CB5-E7C3-4B29-BF04-B275DB460C0B}">
      <dgm:prSet/>
      <dgm:spPr/>
      <dgm:t>
        <a:bodyPr/>
        <a:lstStyle/>
        <a:p>
          <a:endParaRPr lang="en-US" sz="2000"/>
        </a:p>
      </dgm:t>
    </dgm:pt>
    <dgm:pt modelId="{2B0EB5D0-1EB3-4435-8555-4FC333336930}">
      <dgm:prSet custT="1"/>
      <dgm:spPr/>
      <dgm:t>
        <a:bodyPr/>
        <a:lstStyle/>
        <a:p>
          <a:r>
            <a:rPr lang="en-US" sz="2000" smtClean="0">
              <a:latin typeface="Verdana" pitchFamily="34" charset="0"/>
              <a:ea typeface="Verdana" pitchFamily="34" charset="0"/>
              <a:cs typeface="Verdana" pitchFamily="34" charset="0"/>
            </a:rPr>
            <a:t> How does Teach For Lebanon work?</a:t>
          </a:r>
          <a:endParaRPr lang="en-US" sz="2000" dirty="0">
            <a:latin typeface="Verdana" pitchFamily="34" charset="0"/>
            <a:ea typeface="Verdana" pitchFamily="34" charset="0"/>
            <a:cs typeface="Verdana" pitchFamily="34" charset="0"/>
          </a:endParaRPr>
        </a:p>
      </dgm:t>
    </dgm:pt>
    <dgm:pt modelId="{982B55C6-0C18-4144-9626-9B795F39BDB9}" type="parTrans" cxnId="{142BE5CF-80A5-4885-A5D8-DF96DA95017F}">
      <dgm:prSet/>
      <dgm:spPr/>
      <dgm:t>
        <a:bodyPr/>
        <a:lstStyle/>
        <a:p>
          <a:endParaRPr lang="en-US" sz="2000"/>
        </a:p>
      </dgm:t>
    </dgm:pt>
    <dgm:pt modelId="{3BCFC41F-2746-42F5-886F-2CEC74CD3201}" type="sibTrans" cxnId="{142BE5CF-80A5-4885-A5D8-DF96DA95017F}">
      <dgm:prSet/>
      <dgm:spPr/>
      <dgm:t>
        <a:bodyPr/>
        <a:lstStyle/>
        <a:p>
          <a:endParaRPr lang="en-US" sz="2000"/>
        </a:p>
      </dgm:t>
    </dgm:pt>
    <dgm:pt modelId="{18B61BF3-479E-4B5A-A196-879CEA11AC0D}">
      <dgm:prSet custT="1"/>
      <dgm:spPr/>
      <dgm:t>
        <a:bodyPr/>
        <a:lstStyle/>
        <a:p>
          <a:r>
            <a:rPr lang="en-US" sz="2000" smtClean="0">
              <a:latin typeface="Verdana" pitchFamily="34" charset="0"/>
              <a:ea typeface="Verdana" pitchFamily="34" charset="0"/>
              <a:cs typeface="Verdana" pitchFamily="34" charset="0"/>
            </a:rPr>
            <a:t>Growth plan for Teach For Lebanon</a:t>
          </a:r>
          <a:endParaRPr lang="en-US" sz="2000" dirty="0">
            <a:latin typeface="Verdana" pitchFamily="34" charset="0"/>
            <a:ea typeface="Verdana" pitchFamily="34" charset="0"/>
            <a:cs typeface="Verdana" pitchFamily="34" charset="0"/>
          </a:endParaRPr>
        </a:p>
      </dgm:t>
    </dgm:pt>
    <dgm:pt modelId="{715633D2-80CC-4AB7-AC00-CF3425B77C87}" type="parTrans" cxnId="{BEECF60B-A869-4825-AB1B-E23BBF8B52D5}">
      <dgm:prSet/>
      <dgm:spPr/>
      <dgm:t>
        <a:bodyPr/>
        <a:lstStyle/>
        <a:p>
          <a:endParaRPr lang="en-US" sz="2000"/>
        </a:p>
      </dgm:t>
    </dgm:pt>
    <dgm:pt modelId="{D9EDE600-99C7-43E2-BEDA-D745E4C50B1A}" type="sibTrans" cxnId="{BEECF60B-A869-4825-AB1B-E23BBF8B52D5}">
      <dgm:prSet/>
      <dgm:spPr/>
      <dgm:t>
        <a:bodyPr/>
        <a:lstStyle/>
        <a:p>
          <a:endParaRPr lang="en-US" sz="2000"/>
        </a:p>
      </dgm:t>
    </dgm:pt>
    <dgm:pt modelId="{68A77033-A072-406B-8644-D480BDCAEB69}">
      <dgm:prSet custT="1"/>
      <dgm:spPr/>
      <dgm:t>
        <a:bodyPr/>
        <a:lstStyle/>
        <a:p>
          <a:r>
            <a:rPr lang="en-US" sz="2000" smtClean="0">
              <a:latin typeface="Verdana" pitchFamily="34" charset="0"/>
              <a:ea typeface="Verdana" pitchFamily="34" charset="0"/>
              <a:cs typeface="Verdana" pitchFamily="34" charset="0"/>
            </a:rPr>
            <a:t>Support Teach For Lebanon</a:t>
          </a:r>
          <a:endParaRPr lang="en-US" sz="2000" dirty="0">
            <a:latin typeface="Verdana" pitchFamily="34" charset="0"/>
            <a:ea typeface="Verdana" pitchFamily="34" charset="0"/>
            <a:cs typeface="Verdana" pitchFamily="34" charset="0"/>
          </a:endParaRPr>
        </a:p>
      </dgm:t>
    </dgm:pt>
    <dgm:pt modelId="{BC866C1B-BFA8-468D-A1CA-A604FF1057A4}" type="parTrans" cxnId="{32ED886A-16D7-409B-ACEF-53A607259C26}">
      <dgm:prSet/>
      <dgm:spPr/>
      <dgm:t>
        <a:bodyPr/>
        <a:lstStyle/>
        <a:p>
          <a:endParaRPr lang="en-US" sz="2000"/>
        </a:p>
      </dgm:t>
    </dgm:pt>
    <dgm:pt modelId="{37600157-B883-4D0B-86D1-7D394712ECD3}" type="sibTrans" cxnId="{32ED886A-16D7-409B-ACEF-53A607259C26}">
      <dgm:prSet/>
      <dgm:spPr/>
      <dgm:t>
        <a:bodyPr/>
        <a:lstStyle/>
        <a:p>
          <a:endParaRPr lang="en-US" sz="2000"/>
        </a:p>
      </dgm:t>
    </dgm:pt>
    <dgm:pt modelId="{8095B1AB-E6E9-0842-96E1-FBA2747517B5}">
      <dgm:prSet/>
      <dgm:spPr>
        <a:solidFill>
          <a:srgbClr val="9F2936"/>
        </a:solidFill>
      </dgm:spPr>
      <dgm:t>
        <a:bodyPr/>
        <a:lstStyle/>
        <a:p>
          <a:endParaRPr lang="en-US"/>
        </a:p>
      </dgm:t>
    </dgm:pt>
    <dgm:pt modelId="{6B7E5F8A-E22E-F347-B68C-96B1BB6DC7DE}" type="parTrans" cxnId="{90B7B8FA-D1B8-C640-97E1-7970EAAC8C9F}">
      <dgm:prSet/>
      <dgm:spPr/>
      <dgm:t>
        <a:bodyPr/>
        <a:lstStyle/>
        <a:p>
          <a:endParaRPr lang="en-US"/>
        </a:p>
      </dgm:t>
    </dgm:pt>
    <dgm:pt modelId="{41E9DABF-6936-1546-B347-93582D9E8209}" type="sibTrans" cxnId="{90B7B8FA-D1B8-C640-97E1-7970EAAC8C9F}">
      <dgm:prSet/>
      <dgm:spPr/>
      <dgm:t>
        <a:bodyPr/>
        <a:lstStyle/>
        <a:p>
          <a:endParaRPr lang="en-US"/>
        </a:p>
      </dgm:t>
    </dgm:pt>
    <dgm:pt modelId="{C7DA625E-D19A-7D4B-8ED0-19C7F699A54E}">
      <dgm:prSet custT="1"/>
      <dgm:spPr>
        <a:solidFill>
          <a:schemeClr val="bg1">
            <a:lumMod val="75000"/>
            <a:alpha val="90000"/>
          </a:schemeClr>
        </a:solidFill>
      </dgm:spPr>
      <dgm:t>
        <a:bodyPr/>
        <a:lstStyle/>
        <a:p>
          <a:r>
            <a:rPr lang="en-US" sz="2000" b="1" smtClean="0">
              <a:latin typeface="Verdana" pitchFamily="34" charset="0"/>
              <a:ea typeface="Verdana" pitchFamily="34" charset="0"/>
              <a:cs typeface="Verdana" pitchFamily="34" charset="0"/>
            </a:rPr>
            <a:t>TFL-US</a:t>
          </a:r>
          <a:endParaRPr lang="en-US" sz="2000" b="1" dirty="0">
            <a:latin typeface="Verdana" pitchFamily="34" charset="0"/>
            <a:ea typeface="Verdana" pitchFamily="34" charset="0"/>
            <a:cs typeface="Verdana" pitchFamily="34" charset="0"/>
          </a:endParaRPr>
        </a:p>
      </dgm:t>
    </dgm:pt>
    <dgm:pt modelId="{C07C6295-7D0A-A54A-8E8A-A483BD14FDBC}" type="parTrans" cxnId="{D1C067D8-0E73-8F40-9F3D-3D24AB0AB01F}">
      <dgm:prSet/>
      <dgm:spPr/>
      <dgm:t>
        <a:bodyPr/>
        <a:lstStyle/>
        <a:p>
          <a:endParaRPr lang="en-US"/>
        </a:p>
      </dgm:t>
    </dgm:pt>
    <dgm:pt modelId="{B2FD0884-C388-F942-BB1A-44D8D6994242}" type="sibTrans" cxnId="{D1C067D8-0E73-8F40-9F3D-3D24AB0AB01F}">
      <dgm:prSet/>
      <dgm:spPr/>
      <dgm:t>
        <a:bodyPr/>
        <a:lstStyle/>
        <a:p>
          <a:endParaRPr lang="en-US"/>
        </a:p>
      </dgm:t>
    </dgm:pt>
    <dgm:pt modelId="{18B2FD95-009D-4937-A3AF-C125AE60A39A}" type="pres">
      <dgm:prSet presAssocID="{512A72D9-B60F-4C0E-985B-87A3ABB0DC50}" presName="linearFlow" presStyleCnt="0">
        <dgm:presLayoutVars>
          <dgm:dir/>
          <dgm:animLvl val="lvl"/>
          <dgm:resizeHandles val="exact"/>
        </dgm:presLayoutVars>
      </dgm:prSet>
      <dgm:spPr/>
    </dgm:pt>
    <dgm:pt modelId="{12B5D0D3-01D3-4AC9-A557-D72A6461EF63}" type="pres">
      <dgm:prSet presAssocID="{A00331D5-0930-4BE0-AFCA-ACEF2E83E11D}" presName="composite" presStyleCnt="0"/>
      <dgm:spPr/>
    </dgm:pt>
    <dgm:pt modelId="{2B950FCA-55F5-43AB-9245-FD684DD3AA43}" type="pres">
      <dgm:prSet presAssocID="{A00331D5-0930-4BE0-AFCA-ACEF2E83E11D}" presName="parentText" presStyleLbl="alignNode1" presStyleIdx="0" presStyleCnt="5">
        <dgm:presLayoutVars>
          <dgm:chMax val="1"/>
          <dgm:bulletEnabled val="1"/>
        </dgm:presLayoutVars>
      </dgm:prSet>
      <dgm:spPr/>
      <dgm:t>
        <a:bodyPr/>
        <a:lstStyle/>
        <a:p>
          <a:endParaRPr lang="en-US"/>
        </a:p>
      </dgm:t>
    </dgm:pt>
    <dgm:pt modelId="{77337591-B1AA-4B84-AE51-85BF2754B6FE}" type="pres">
      <dgm:prSet presAssocID="{A00331D5-0930-4BE0-AFCA-ACEF2E83E11D}" presName="descendantText" presStyleLbl="alignAcc1" presStyleIdx="0" presStyleCnt="5">
        <dgm:presLayoutVars>
          <dgm:bulletEnabled val="1"/>
        </dgm:presLayoutVars>
      </dgm:prSet>
      <dgm:spPr/>
      <dgm:t>
        <a:bodyPr/>
        <a:lstStyle/>
        <a:p>
          <a:endParaRPr lang="en-US"/>
        </a:p>
      </dgm:t>
    </dgm:pt>
    <dgm:pt modelId="{15FCF6E6-F012-41C3-8586-42C613E832F3}" type="pres">
      <dgm:prSet presAssocID="{7CDBF615-B02C-4B99-B386-8DCD36A14D76}" presName="sp" presStyleCnt="0"/>
      <dgm:spPr/>
    </dgm:pt>
    <dgm:pt modelId="{3DA8FF27-C81B-411D-9577-210D32A850E3}" type="pres">
      <dgm:prSet presAssocID="{3C89A1B0-3F7F-4403-B827-91A58068E95D}" presName="composite" presStyleCnt="0"/>
      <dgm:spPr/>
    </dgm:pt>
    <dgm:pt modelId="{7203AE32-FCDB-41A1-9259-5E2CC1749645}" type="pres">
      <dgm:prSet presAssocID="{3C89A1B0-3F7F-4403-B827-91A58068E95D}" presName="parentText" presStyleLbl="alignNode1" presStyleIdx="1" presStyleCnt="5">
        <dgm:presLayoutVars>
          <dgm:chMax val="1"/>
          <dgm:bulletEnabled val="1"/>
        </dgm:presLayoutVars>
      </dgm:prSet>
      <dgm:spPr/>
      <dgm:t>
        <a:bodyPr/>
        <a:lstStyle/>
        <a:p>
          <a:endParaRPr lang="en-US"/>
        </a:p>
      </dgm:t>
    </dgm:pt>
    <dgm:pt modelId="{94292FB5-2916-4FD2-A92A-BA6A06E53006}" type="pres">
      <dgm:prSet presAssocID="{3C89A1B0-3F7F-4403-B827-91A58068E95D}" presName="descendantText" presStyleLbl="alignAcc1" presStyleIdx="1" presStyleCnt="5">
        <dgm:presLayoutVars>
          <dgm:bulletEnabled val="1"/>
        </dgm:presLayoutVars>
      </dgm:prSet>
      <dgm:spPr/>
      <dgm:t>
        <a:bodyPr/>
        <a:lstStyle/>
        <a:p>
          <a:endParaRPr lang="en-US"/>
        </a:p>
      </dgm:t>
    </dgm:pt>
    <dgm:pt modelId="{CD560B89-8B1E-4649-B808-7F6B8775C606}" type="pres">
      <dgm:prSet presAssocID="{85F0D01E-E796-4BB7-995D-C2546E573AA9}" presName="sp" presStyleCnt="0"/>
      <dgm:spPr/>
    </dgm:pt>
    <dgm:pt modelId="{3F3ECBDF-C721-F84B-9357-6AEACFB9239E}" type="pres">
      <dgm:prSet presAssocID="{8095B1AB-E6E9-0842-96E1-FBA2747517B5}" presName="composite" presStyleCnt="0"/>
      <dgm:spPr/>
    </dgm:pt>
    <dgm:pt modelId="{CEA29C10-2A46-1547-A145-FBB76EEFC545}" type="pres">
      <dgm:prSet presAssocID="{8095B1AB-E6E9-0842-96E1-FBA2747517B5}" presName="parentText" presStyleLbl="alignNode1" presStyleIdx="2" presStyleCnt="5">
        <dgm:presLayoutVars>
          <dgm:chMax val="1"/>
          <dgm:bulletEnabled val="1"/>
        </dgm:presLayoutVars>
      </dgm:prSet>
      <dgm:spPr/>
      <dgm:t>
        <a:bodyPr/>
        <a:lstStyle/>
        <a:p>
          <a:endParaRPr lang="en-US"/>
        </a:p>
      </dgm:t>
    </dgm:pt>
    <dgm:pt modelId="{9FDA5E67-7D86-1C47-B76F-01B5A97FF946}" type="pres">
      <dgm:prSet presAssocID="{8095B1AB-E6E9-0842-96E1-FBA2747517B5}" presName="descendantText" presStyleLbl="alignAcc1" presStyleIdx="2" presStyleCnt="5">
        <dgm:presLayoutVars>
          <dgm:bulletEnabled val="1"/>
        </dgm:presLayoutVars>
      </dgm:prSet>
      <dgm:spPr/>
      <dgm:t>
        <a:bodyPr/>
        <a:lstStyle/>
        <a:p>
          <a:endParaRPr lang="en-US"/>
        </a:p>
      </dgm:t>
    </dgm:pt>
    <dgm:pt modelId="{1F8A1799-E426-5945-980D-36D64BAB45BD}" type="pres">
      <dgm:prSet presAssocID="{41E9DABF-6936-1546-B347-93582D9E8209}" presName="sp" presStyleCnt="0"/>
      <dgm:spPr/>
    </dgm:pt>
    <dgm:pt modelId="{B47AB1A6-7C27-4EEE-B62C-3564E0B4A88F}" type="pres">
      <dgm:prSet presAssocID="{643B1A8B-8E9D-481F-A1CD-88443BB6CF5A}" presName="composite" presStyleCnt="0"/>
      <dgm:spPr/>
    </dgm:pt>
    <dgm:pt modelId="{8A892238-3894-48A4-937C-66128270F60A}" type="pres">
      <dgm:prSet presAssocID="{643B1A8B-8E9D-481F-A1CD-88443BB6CF5A}" presName="parentText" presStyleLbl="alignNode1" presStyleIdx="3" presStyleCnt="5">
        <dgm:presLayoutVars>
          <dgm:chMax val="1"/>
          <dgm:bulletEnabled val="1"/>
        </dgm:presLayoutVars>
      </dgm:prSet>
      <dgm:spPr/>
      <dgm:t>
        <a:bodyPr/>
        <a:lstStyle/>
        <a:p>
          <a:endParaRPr lang="en-US"/>
        </a:p>
      </dgm:t>
    </dgm:pt>
    <dgm:pt modelId="{406A3AD2-D0D9-4293-BBF9-3660C509939A}" type="pres">
      <dgm:prSet presAssocID="{643B1A8B-8E9D-481F-A1CD-88443BB6CF5A}" presName="descendantText" presStyleLbl="alignAcc1" presStyleIdx="3" presStyleCnt="5">
        <dgm:presLayoutVars>
          <dgm:bulletEnabled val="1"/>
        </dgm:presLayoutVars>
      </dgm:prSet>
      <dgm:spPr/>
      <dgm:t>
        <a:bodyPr/>
        <a:lstStyle/>
        <a:p>
          <a:endParaRPr lang="en-US"/>
        </a:p>
      </dgm:t>
    </dgm:pt>
    <dgm:pt modelId="{150478E5-CE7F-41B7-A585-E366B51130AC}" type="pres">
      <dgm:prSet presAssocID="{C6F17A5E-17CA-43CE-9B8E-68621AFA4FEB}" presName="sp" presStyleCnt="0"/>
      <dgm:spPr/>
    </dgm:pt>
    <dgm:pt modelId="{FF0C5FCF-B89F-4E6E-9E58-B50FB9481EBB}" type="pres">
      <dgm:prSet presAssocID="{F5025D4B-D597-4B59-BC61-5C4AADAEC17E}" presName="composite" presStyleCnt="0"/>
      <dgm:spPr/>
    </dgm:pt>
    <dgm:pt modelId="{28EDAAED-7B68-4A30-A802-726CED46AA42}" type="pres">
      <dgm:prSet presAssocID="{F5025D4B-D597-4B59-BC61-5C4AADAEC17E}" presName="parentText" presStyleLbl="alignNode1" presStyleIdx="4" presStyleCnt="5">
        <dgm:presLayoutVars>
          <dgm:chMax val="1"/>
          <dgm:bulletEnabled val="1"/>
        </dgm:presLayoutVars>
      </dgm:prSet>
      <dgm:spPr/>
      <dgm:t>
        <a:bodyPr/>
        <a:lstStyle/>
        <a:p>
          <a:endParaRPr lang="en-US"/>
        </a:p>
      </dgm:t>
    </dgm:pt>
    <dgm:pt modelId="{00BFFF46-55DF-459E-9935-04C7F1FA1EFB}" type="pres">
      <dgm:prSet presAssocID="{F5025D4B-D597-4B59-BC61-5C4AADAEC17E}" presName="descendantText" presStyleLbl="alignAcc1" presStyleIdx="4" presStyleCnt="5">
        <dgm:presLayoutVars>
          <dgm:bulletEnabled val="1"/>
        </dgm:presLayoutVars>
      </dgm:prSet>
      <dgm:spPr/>
      <dgm:t>
        <a:bodyPr/>
        <a:lstStyle/>
        <a:p>
          <a:endParaRPr lang="en-US"/>
        </a:p>
      </dgm:t>
    </dgm:pt>
  </dgm:ptLst>
  <dgm:cxnLst>
    <dgm:cxn modelId="{9B3AFB74-B107-B745-AD7C-B77ECBDD55D1}" type="presOf" srcId="{A00331D5-0930-4BE0-AFCA-ACEF2E83E11D}" destId="{2B950FCA-55F5-43AB-9245-FD684DD3AA43}" srcOrd="0" destOrd="0" presId="urn:microsoft.com/office/officeart/2005/8/layout/chevron2"/>
    <dgm:cxn modelId="{BEECF60B-A869-4825-AB1B-E23BBF8B52D5}" srcId="{643B1A8B-8E9D-481F-A1CD-88443BB6CF5A}" destId="{18B61BF3-479E-4B5A-A196-879CEA11AC0D}" srcOrd="0" destOrd="0" parTransId="{715633D2-80CC-4AB7-AC00-CF3425B77C87}" sibTransId="{D9EDE600-99C7-43E2-BEDA-D745E4C50B1A}"/>
    <dgm:cxn modelId="{F78784D7-8FC0-4666-BE62-2F9D6C37F925}" srcId="{512A72D9-B60F-4C0E-985B-87A3ABB0DC50}" destId="{A00331D5-0930-4BE0-AFCA-ACEF2E83E11D}" srcOrd="0" destOrd="0" parTransId="{40B752E1-F224-456C-AA15-8D4D32AD103E}" sibTransId="{7CDBF615-B02C-4B99-B386-8DCD36A14D76}"/>
    <dgm:cxn modelId="{DEC19B79-9D23-0D4C-976B-EF2C88E60697}" type="presOf" srcId="{643B1A8B-8E9D-481F-A1CD-88443BB6CF5A}" destId="{8A892238-3894-48A4-937C-66128270F60A}" srcOrd="0" destOrd="0" presId="urn:microsoft.com/office/officeart/2005/8/layout/chevron2"/>
    <dgm:cxn modelId="{58ABFA72-7FE2-4F4B-8333-F3D85D515E3B}" type="presOf" srcId="{F5025D4B-D597-4B59-BC61-5C4AADAEC17E}" destId="{28EDAAED-7B68-4A30-A802-726CED46AA42}" srcOrd="0" destOrd="0" presId="urn:microsoft.com/office/officeart/2005/8/layout/chevron2"/>
    <dgm:cxn modelId="{51DFB4C5-CBF4-CC47-8ECB-FE144BD7E3C4}" type="presOf" srcId="{8095B1AB-E6E9-0842-96E1-FBA2747517B5}" destId="{CEA29C10-2A46-1547-A145-FBB76EEFC545}" srcOrd="0" destOrd="0" presId="urn:microsoft.com/office/officeart/2005/8/layout/chevron2"/>
    <dgm:cxn modelId="{D1C067D8-0E73-8F40-9F3D-3D24AB0AB01F}" srcId="{8095B1AB-E6E9-0842-96E1-FBA2747517B5}" destId="{C7DA625E-D19A-7D4B-8ED0-19C7F699A54E}" srcOrd="0" destOrd="0" parTransId="{C07C6295-7D0A-A54A-8E8A-A483BD14FDBC}" sibTransId="{B2FD0884-C388-F942-BB1A-44D8D6994242}"/>
    <dgm:cxn modelId="{28BD04C1-C325-4491-8DDF-32FD400FD521}" srcId="{512A72D9-B60F-4C0E-985B-87A3ABB0DC50}" destId="{F5025D4B-D597-4B59-BC61-5C4AADAEC17E}" srcOrd="4" destOrd="0" parTransId="{5A4F1848-2EE0-4057-B518-FD44B306561E}" sibTransId="{4E89B593-1803-4C67-80B0-8D2D285FFB1B}"/>
    <dgm:cxn modelId="{28BC2CB5-E7C3-4B29-BF04-B275DB460C0B}" srcId="{A00331D5-0930-4BE0-AFCA-ACEF2E83E11D}" destId="{75F22F0F-B764-4E41-8923-5EC60881F3C4}" srcOrd="0" destOrd="0" parTransId="{4246CF09-411F-4C2C-BCC4-03D6D9E80D10}" sibTransId="{023C3A74-7450-4E88-AC32-029019347A11}"/>
    <dgm:cxn modelId="{0F313DF8-38BC-4988-9B61-459E102B3521}" srcId="{512A72D9-B60F-4C0E-985B-87A3ABB0DC50}" destId="{3C89A1B0-3F7F-4403-B827-91A58068E95D}" srcOrd="1" destOrd="0" parTransId="{56D2AF0F-6DE7-40EC-91C0-B676844ABCAC}" sibTransId="{85F0D01E-E796-4BB7-995D-C2546E573AA9}"/>
    <dgm:cxn modelId="{32ED886A-16D7-409B-ACEF-53A607259C26}" srcId="{F5025D4B-D597-4B59-BC61-5C4AADAEC17E}" destId="{68A77033-A072-406B-8644-D480BDCAEB69}" srcOrd="0" destOrd="0" parTransId="{BC866C1B-BFA8-468D-A1CA-A604FF1057A4}" sibTransId="{37600157-B883-4D0B-86D1-7D394712ECD3}"/>
    <dgm:cxn modelId="{5A92CFBE-7464-2B42-91B9-72803A4C0666}" type="presOf" srcId="{75F22F0F-B764-4E41-8923-5EC60881F3C4}" destId="{77337591-B1AA-4B84-AE51-85BF2754B6FE}" srcOrd="0" destOrd="0" presId="urn:microsoft.com/office/officeart/2005/8/layout/chevron2"/>
    <dgm:cxn modelId="{701E3EB8-5E98-5D49-BFF6-1F8A7A097CCE}" type="presOf" srcId="{3C89A1B0-3F7F-4403-B827-91A58068E95D}" destId="{7203AE32-FCDB-41A1-9259-5E2CC1749645}" srcOrd="0" destOrd="0" presId="urn:microsoft.com/office/officeart/2005/8/layout/chevron2"/>
    <dgm:cxn modelId="{90B7B8FA-D1B8-C640-97E1-7970EAAC8C9F}" srcId="{512A72D9-B60F-4C0E-985B-87A3ABB0DC50}" destId="{8095B1AB-E6E9-0842-96E1-FBA2747517B5}" srcOrd="2" destOrd="0" parTransId="{6B7E5F8A-E22E-F347-B68C-96B1BB6DC7DE}" sibTransId="{41E9DABF-6936-1546-B347-93582D9E8209}"/>
    <dgm:cxn modelId="{FF6AA0B7-7BD9-414C-9446-77588CDC1F55}" type="presOf" srcId="{512A72D9-B60F-4C0E-985B-87A3ABB0DC50}" destId="{18B2FD95-009D-4937-A3AF-C125AE60A39A}" srcOrd="0" destOrd="0" presId="urn:microsoft.com/office/officeart/2005/8/layout/chevron2"/>
    <dgm:cxn modelId="{142BE5CF-80A5-4885-A5D8-DF96DA95017F}" srcId="{3C89A1B0-3F7F-4403-B827-91A58068E95D}" destId="{2B0EB5D0-1EB3-4435-8555-4FC333336930}" srcOrd="0" destOrd="0" parTransId="{982B55C6-0C18-4144-9626-9B795F39BDB9}" sibTransId="{3BCFC41F-2746-42F5-886F-2CEC74CD3201}"/>
    <dgm:cxn modelId="{F960654C-31E4-BD4C-965D-914611FB2B78}" type="presOf" srcId="{C7DA625E-D19A-7D4B-8ED0-19C7F699A54E}" destId="{9FDA5E67-7D86-1C47-B76F-01B5A97FF946}" srcOrd="0" destOrd="0" presId="urn:microsoft.com/office/officeart/2005/8/layout/chevron2"/>
    <dgm:cxn modelId="{B351730F-0533-41A2-9E28-0A09EFF8288D}" srcId="{512A72D9-B60F-4C0E-985B-87A3ABB0DC50}" destId="{643B1A8B-8E9D-481F-A1CD-88443BB6CF5A}" srcOrd="3" destOrd="0" parTransId="{D27EFCB5-F6B4-4475-B799-2AB06FDDB1F6}" sibTransId="{C6F17A5E-17CA-43CE-9B8E-68621AFA4FEB}"/>
    <dgm:cxn modelId="{2506C736-A792-174F-8926-B99115EFB251}" type="presOf" srcId="{68A77033-A072-406B-8644-D480BDCAEB69}" destId="{00BFFF46-55DF-459E-9935-04C7F1FA1EFB}" srcOrd="0" destOrd="0" presId="urn:microsoft.com/office/officeart/2005/8/layout/chevron2"/>
    <dgm:cxn modelId="{3283285A-DFD3-8F48-834C-90725C79FDCF}" type="presOf" srcId="{18B61BF3-479E-4B5A-A196-879CEA11AC0D}" destId="{406A3AD2-D0D9-4293-BBF9-3660C509939A}" srcOrd="0" destOrd="0" presId="urn:microsoft.com/office/officeart/2005/8/layout/chevron2"/>
    <dgm:cxn modelId="{9454F09C-149A-B248-9660-BE2CB375518F}" type="presOf" srcId="{2B0EB5D0-1EB3-4435-8555-4FC333336930}" destId="{94292FB5-2916-4FD2-A92A-BA6A06E53006}" srcOrd="0" destOrd="0" presId="urn:microsoft.com/office/officeart/2005/8/layout/chevron2"/>
    <dgm:cxn modelId="{83A0130E-4915-0749-BFAB-D4887C4AC1B1}" type="presParOf" srcId="{18B2FD95-009D-4937-A3AF-C125AE60A39A}" destId="{12B5D0D3-01D3-4AC9-A557-D72A6461EF63}" srcOrd="0" destOrd="0" presId="urn:microsoft.com/office/officeart/2005/8/layout/chevron2"/>
    <dgm:cxn modelId="{CAECAC4E-C4FD-FD45-9034-5641AD37BDDE}" type="presParOf" srcId="{12B5D0D3-01D3-4AC9-A557-D72A6461EF63}" destId="{2B950FCA-55F5-43AB-9245-FD684DD3AA43}" srcOrd="0" destOrd="0" presId="urn:microsoft.com/office/officeart/2005/8/layout/chevron2"/>
    <dgm:cxn modelId="{5835A482-8808-2448-85BD-B23A19484634}" type="presParOf" srcId="{12B5D0D3-01D3-4AC9-A557-D72A6461EF63}" destId="{77337591-B1AA-4B84-AE51-85BF2754B6FE}" srcOrd="1" destOrd="0" presId="urn:microsoft.com/office/officeart/2005/8/layout/chevron2"/>
    <dgm:cxn modelId="{DD8F4D81-C7D3-6547-AC05-BE4580B9F810}" type="presParOf" srcId="{18B2FD95-009D-4937-A3AF-C125AE60A39A}" destId="{15FCF6E6-F012-41C3-8586-42C613E832F3}" srcOrd="1" destOrd="0" presId="urn:microsoft.com/office/officeart/2005/8/layout/chevron2"/>
    <dgm:cxn modelId="{6A59AB2C-37D5-1F4A-87C7-636C61050062}" type="presParOf" srcId="{18B2FD95-009D-4937-A3AF-C125AE60A39A}" destId="{3DA8FF27-C81B-411D-9577-210D32A850E3}" srcOrd="2" destOrd="0" presId="urn:microsoft.com/office/officeart/2005/8/layout/chevron2"/>
    <dgm:cxn modelId="{B3DBF8AC-760F-7F41-8865-C2E4A22E083E}" type="presParOf" srcId="{3DA8FF27-C81B-411D-9577-210D32A850E3}" destId="{7203AE32-FCDB-41A1-9259-5E2CC1749645}" srcOrd="0" destOrd="0" presId="urn:microsoft.com/office/officeart/2005/8/layout/chevron2"/>
    <dgm:cxn modelId="{56B5CE47-1E9C-7D42-9855-6A625F12DD2D}" type="presParOf" srcId="{3DA8FF27-C81B-411D-9577-210D32A850E3}" destId="{94292FB5-2916-4FD2-A92A-BA6A06E53006}" srcOrd="1" destOrd="0" presId="urn:microsoft.com/office/officeart/2005/8/layout/chevron2"/>
    <dgm:cxn modelId="{AC0715EB-C2BF-8041-BB2F-5FFEAC089ACD}" type="presParOf" srcId="{18B2FD95-009D-4937-A3AF-C125AE60A39A}" destId="{CD560B89-8B1E-4649-B808-7F6B8775C606}" srcOrd="3" destOrd="0" presId="urn:microsoft.com/office/officeart/2005/8/layout/chevron2"/>
    <dgm:cxn modelId="{D48C87A1-D3CD-3740-A3C8-E69761CA9B8E}" type="presParOf" srcId="{18B2FD95-009D-4937-A3AF-C125AE60A39A}" destId="{3F3ECBDF-C721-F84B-9357-6AEACFB9239E}" srcOrd="4" destOrd="0" presId="urn:microsoft.com/office/officeart/2005/8/layout/chevron2"/>
    <dgm:cxn modelId="{2F306328-08C6-3C48-8B34-63804A9BD7EB}" type="presParOf" srcId="{3F3ECBDF-C721-F84B-9357-6AEACFB9239E}" destId="{CEA29C10-2A46-1547-A145-FBB76EEFC545}" srcOrd="0" destOrd="0" presId="urn:microsoft.com/office/officeart/2005/8/layout/chevron2"/>
    <dgm:cxn modelId="{178C1AC1-39EB-494E-9F0A-02DE4AA77ADB}" type="presParOf" srcId="{3F3ECBDF-C721-F84B-9357-6AEACFB9239E}" destId="{9FDA5E67-7D86-1C47-B76F-01B5A97FF946}" srcOrd="1" destOrd="0" presId="urn:microsoft.com/office/officeart/2005/8/layout/chevron2"/>
    <dgm:cxn modelId="{7DBEC4BE-24EB-6145-927A-405CE9A190BC}" type="presParOf" srcId="{18B2FD95-009D-4937-A3AF-C125AE60A39A}" destId="{1F8A1799-E426-5945-980D-36D64BAB45BD}" srcOrd="5" destOrd="0" presId="urn:microsoft.com/office/officeart/2005/8/layout/chevron2"/>
    <dgm:cxn modelId="{4509734E-2B53-1C43-B0BD-32EB90ED5EF5}" type="presParOf" srcId="{18B2FD95-009D-4937-A3AF-C125AE60A39A}" destId="{B47AB1A6-7C27-4EEE-B62C-3564E0B4A88F}" srcOrd="6" destOrd="0" presId="urn:microsoft.com/office/officeart/2005/8/layout/chevron2"/>
    <dgm:cxn modelId="{55295DCB-2C53-1649-A13A-36F6793EF919}" type="presParOf" srcId="{B47AB1A6-7C27-4EEE-B62C-3564E0B4A88F}" destId="{8A892238-3894-48A4-937C-66128270F60A}" srcOrd="0" destOrd="0" presId="urn:microsoft.com/office/officeart/2005/8/layout/chevron2"/>
    <dgm:cxn modelId="{5DE72383-1470-BA40-97E8-61A801A5C5DE}" type="presParOf" srcId="{B47AB1A6-7C27-4EEE-B62C-3564E0B4A88F}" destId="{406A3AD2-D0D9-4293-BBF9-3660C509939A}" srcOrd="1" destOrd="0" presId="urn:microsoft.com/office/officeart/2005/8/layout/chevron2"/>
    <dgm:cxn modelId="{03BC76D5-23D3-D549-ABFA-91C3F242EC61}" type="presParOf" srcId="{18B2FD95-009D-4937-A3AF-C125AE60A39A}" destId="{150478E5-CE7F-41B7-A585-E366B51130AC}" srcOrd="7" destOrd="0" presId="urn:microsoft.com/office/officeart/2005/8/layout/chevron2"/>
    <dgm:cxn modelId="{5FAA1866-9D72-7B43-9472-79FD4F2C92F4}" type="presParOf" srcId="{18B2FD95-009D-4937-A3AF-C125AE60A39A}" destId="{FF0C5FCF-B89F-4E6E-9E58-B50FB9481EBB}" srcOrd="8" destOrd="0" presId="urn:microsoft.com/office/officeart/2005/8/layout/chevron2"/>
    <dgm:cxn modelId="{B8FD26E4-236D-A445-960A-B367753A85A7}" type="presParOf" srcId="{FF0C5FCF-B89F-4E6E-9E58-B50FB9481EBB}" destId="{28EDAAED-7B68-4A30-A802-726CED46AA42}" srcOrd="0" destOrd="0" presId="urn:microsoft.com/office/officeart/2005/8/layout/chevron2"/>
    <dgm:cxn modelId="{8EA23947-E279-5840-AD8A-1ADCDA3ADFC2}" type="presParOf" srcId="{FF0C5FCF-B89F-4E6E-9E58-B50FB9481EBB}" destId="{00BFFF46-55DF-459E-9935-04C7F1FA1EFB}" srcOrd="1" destOrd="0" presId="urn:microsoft.com/office/officeart/2005/8/layout/chevron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2A72D9-B60F-4C0E-985B-87A3ABB0DC50}" type="doc">
      <dgm:prSet loTypeId="urn:microsoft.com/office/officeart/2005/8/layout/chevron2" loCatId="process" qsTypeId="urn:microsoft.com/office/officeart/2005/8/quickstyle/simple4" qsCatId="simple" csTypeId="urn:microsoft.com/office/officeart/2005/8/colors/accent2_2" csCatId="accent2" phldr="1"/>
      <dgm:spPr/>
    </dgm:pt>
    <dgm:pt modelId="{A00331D5-0930-4BE0-AFCA-ACEF2E83E11D}">
      <dgm:prSet phldrT="[Text]" custT="1"/>
      <dgm:spPr>
        <a:solidFill>
          <a:srgbClr val="9F2936"/>
        </a:solidFill>
      </dgm:spPr>
      <dgm:t>
        <a:bodyPr/>
        <a:lstStyle/>
        <a:p>
          <a:r>
            <a:rPr lang="en-US" sz="2000" dirty="0" smtClean="0"/>
            <a:t> </a:t>
          </a:r>
          <a:endParaRPr lang="en-US" sz="2000" dirty="0"/>
        </a:p>
      </dgm:t>
    </dgm:pt>
    <dgm:pt modelId="{40B752E1-F224-456C-AA15-8D4D32AD103E}" type="parTrans" cxnId="{F78784D7-8FC0-4666-BE62-2F9D6C37F925}">
      <dgm:prSet/>
      <dgm:spPr/>
      <dgm:t>
        <a:bodyPr/>
        <a:lstStyle/>
        <a:p>
          <a:endParaRPr lang="en-US" sz="2000"/>
        </a:p>
      </dgm:t>
    </dgm:pt>
    <dgm:pt modelId="{7CDBF615-B02C-4B99-B386-8DCD36A14D76}" type="sibTrans" cxnId="{F78784D7-8FC0-4666-BE62-2F9D6C37F925}">
      <dgm:prSet/>
      <dgm:spPr/>
      <dgm:t>
        <a:bodyPr/>
        <a:lstStyle/>
        <a:p>
          <a:endParaRPr lang="en-US" sz="2000"/>
        </a:p>
      </dgm:t>
    </dgm:pt>
    <dgm:pt modelId="{3C89A1B0-3F7F-4403-B827-91A58068E95D}">
      <dgm:prSet phldrT="[Text]" custT="1"/>
      <dgm:spPr>
        <a:solidFill>
          <a:srgbClr val="9F2936"/>
        </a:solidFill>
      </dgm:spPr>
      <dgm:t>
        <a:bodyPr/>
        <a:lstStyle/>
        <a:p>
          <a:r>
            <a:rPr lang="en-US" sz="2000" dirty="0" smtClean="0"/>
            <a:t> </a:t>
          </a:r>
          <a:endParaRPr lang="en-US" sz="2000" dirty="0"/>
        </a:p>
      </dgm:t>
    </dgm:pt>
    <dgm:pt modelId="{56D2AF0F-6DE7-40EC-91C0-B676844ABCAC}" type="parTrans" cxnId="{0F313DF8-38BC-4988-9B61-459E102B3521}">
      <dgm:prSet/>
      <dgm:spPr/>
      <dgm:t>
        <a:bodyPr/>
        <a:lstStyle/>
        <a:p>
          <a:endParaRPr lang="en-US" sz="2000"/>
        </a:p>
      </dgm:t>
    </dgm:pt>
    <dgm:pt modelId="{85F0D01E-E796-4BB7-995D-C2546E573AA9}" type="sibTrans" cxnId="{0F313DF8-38BC-4988-9B61-459E102B3521}">
      <dgm:prSet/>
      <dgm:spPr/>
      <dgm:t>
        <a:bodyPr/>
        <a:lstStyle/>
        <a:p>
          <a:endParaRPr lang="en-US" sz="2000"/>
        </a:p>
      </dgm:t>
    </dgm:pt>
    <dgm:pt modelId="{643B1A8B-8E9D-481F-A1CD-88443BB6CF5A}">
      <dgm:prSet phldrT="[Text]" custT="1"/>
      <dgm:spPr>
        <a:solidFill>
          <a:srgbClr val="9F2936"/>
        </a:solidFill>
      </dgm:spPr>
      <dgm:t>
        <a:bodyPr/>
        <a:lstStyle/>
        <a:p>
          <a:r>
            <a:rPr lang="en-US" sz="2000" dirty="0" smtClean="0"/>
            <a:t> </a:t>
          </a:r>
          <a:endParaRPr lang="en-US" sz="2000" dirty="0"/>
        </a:p>
      </dgm:t>
    </dgm:pt>
    <dgm:pt modelId="{D27EFCB5-F6B4-4475-B799-2AB06FDDB1F6}" type="parTrans" cxnId="{B351730F-0533-41A2-9E28-0A09EFF8288D}">
      <dgm:prSet/>
      <dgm:spPr/>
      <dgm:t>
        <a:bodyPr/>
        <a:lstStyle/>
        <a:p>
          <a:endParaRPr lang="en-US" sz="2000"/>
        </a:p>
      </dgm:t>
    </dgm:pt>
    <dgm:pt modelId="{C6F17A5E-17CA-43CE-9B8E-68621AFA4FEB}" type="sibTrans" cxnId="{B351730F-0533-41A2-9E28-0A09EFF8288D}">
      <dgm:prSet/>
      <dgm:spPr/>
      <dgm:t>
        <a:bodyPr/>
        <a:lstStyle/>
        <a:p>
          <a:endParaRPr lang="en-US" sz="2000"/>
        </a:p>
      </dgm:t>
    </dgm:pt>
    <dgm:pt modelId="{F5025D4B-D597-4B59-BC61-5C4AADAEC17E}">
      <dgm:prSet custT="1"/>
      <dgm:spPr>
        <a:solidFill>
          <a:srgbClr val="9F2936"/>
        </a:solidFill>
      </dgm:spPr>
      <dgm:t>
        <a:bodyPr/>
        <a:lstStyle/>
        <a:p>
          <a:endParaRPr lang="en-US" sz="2000" dirty="0"/>
        </a:p>
      </dgm:t>
    </dgm:pt>
    <dgm:pt modelId="{5A4F1848-2EE0-4057-B518-FD44B306561E}" type="parTrans" cxnId="{28BD04C1-C325-4491-8DDF-32FD400FD521}">
      <dgm:prSet/>
      <dgm:spPr/>
      <dgm:t>
        <a:bodyPr/>
        <a:lstStyle/>
        <a:p>
          <a:endParaRPr lang="en-US" sz="2000"/>
        </a:p>
      </dgm:t>
    </dgm:pt>
    <dgm:pt modelId="{4E89B593-1803-4C67-80B0-8D2D285FFB1B}" type="sibTrans" cxnId="{28BD04C1-C325-4491-8DDF-32FD400FD521}">
      <dgm:prSet/>
      <dgm:spPr/>
      <dgm:t>
        <a:bodyPr/>
        <a:lstStyle/>
        <a:p>
          <a:endParaRPr lang="en-US" sz="2000"/>
        </a:p>
      </dgm:t>
    </dgm:pt>
    <dgm:pt modelId="{75F22F0F-B764-4E41-8923-5EC60881F3C4}">
      <dgm:prSet custT="1"/>
      <dgm:spPr>
        <a:solidFill>
          <a:srgbClr val="FFFFFF">
            <a:alpha val="90000"/>
          </a:srgbClr>
        </a:solidFill>
      </dgm:spPr>
      <dgm:t>
        <a:bodyPr/>
        <a:lstStyle/>
        <a:p>
          <a:r>
            <a:rPr lang="en-US" sz="2000" b="0" smtClean="0">
              <a:latin typeface="Verdana" pitchFamily="34" charset="0"/>
              <a:ea typeface="Verdana" pitchFamily="34" charset="0"/>
              <a:cs typeface="Verdana" pitchFamily="34" charset="0"/>
            </a:rPr>
            <a:t>Why Teach For Lebanon?</a:t>
          </a:r>
          <a:endParaRPr lang="en-US" sz="2000" b="0" dirty="0">
            <a:latin typeface="Verdana" pitchFamily="34" charset="0"/>
            <a:ea typeface="Verdana" pitchFamily="34" charset="0"/>
            <a:cs typeface="Verdana" pitchFamily="34" charset="0"/>
          </a:endParaRPr>
        </a:p>
      </dgm:t>
    </dgm:pt>
    <dgm:pt modelId="{4246CF09-411F-4C2C-BCC4-03D6D9E80D10}" type="parTrans" cxnId="{28BC2CB5-E7C3-4B29-BF04-B275DB460C0B}">
      <dgm:prSet/>
      <dgm:spPr/>
      <dgm:t>
        <a:bodyPr/>
        <a:lstStyle/>
        <a:p>
          <a:endParaRPr lang="en-US" sz="2000"/>
        </a:p>
      </dgm:t>
    </dgm:pt>
    <dgm:pt modelId="{023C3A74-7450-4E88-AC32-029019347A11}" type="sibTrans" cxnId="{28BC2CB5-E7C3-4B29-BF04-B275DB460C0B}">
      <dgm:prSet/>
      <dgm:spPr/>
      <dgm:t>
        <a:bodyPr/>
        <a:lstStyle/>
        <a:p>
          <a:endParaRPr lang="en-US" sz="2000"/>
        </a:p>
      </dgm:t>
    </dgm:pt>
    <dgm:pt modelId="{2B0EB5D0-1EB3-4435-8555-4FC333336930}">
      <dgm:prSet custT="1"/>
      <dgm:spPr/>
      <dgm:t>
        <a:bodyPr/>
        <a:lstStyle/>
        <a:p>
          <a:r>
            <a:rPr lang="en-US" sz="2000" smtClean="0">
              <a:latin typeface="Verdana" pitchFamily="34" charset="0"/>
              <a:ea typeface="Verdana" pitchFamily="34" charset="0"/>
              <a:cs typeface="Verdana" pitchFamily="34" charset="0"/>
            </a:rPr>
            <a:t> How does Teach For Lebanon work?</a:t>
          </a:r>
          <a:endParaRPr lang="en-US" sz="2000" dirty="0">
            <a:latin typeface="Verdana" pitchFamily="34" charset="0"/>
            <a:ea typeface="Verdana" pitchFamily="34" charset="0"/>
            <a:cs typeface="Verdana" pitchFamily="34" charset="0"/>
          </a:endParaRPr>
        </a:p>
      </dgm:t>
    </dgm:pt>
    <dgm:pt modelId="{982B55C6-0C18-4144-9626-9B795F39BDB9}" type="parTrans" cxnId="{142BE5CF-80A5-4885-A5D8-DF96DA95017F}">
      <dgm:prSet/>
      <dgm:spPr/>
      <dgm:t>
        <a:bodyPr/>
        <a:lstStyle/>
        <a:p>
          <a:endParaRPr lang="en-US" sz="2000"/>
        </a:p>
      </dgm:t>
    </dgm:pt>
    <dgm:pt modelId="{3BCFC41F-2746-42F5-886F-2CEC74CD3201}" type="sibTrans" cxnId="{142BE5CF-80A5-4885-A5D8-DF96DA95017F}">
      <dgm:prSet/>
      <dgm:spPr/>
      <dgm:t>
        <a:bodyPr/>
        <a:lstStyle/>
        <a:p>
          <a:endParaRPr lang="en-US" sz="2000"/>
        </a:p>
      </dgm:t>
    </dgm:pt>
    <dgm:pt modelId="{18B61BF3-479E-4B5A-A196-879CEA11AC0D}">
      <dgm:prSet custT="1"/>
      <dgm:spPr>
        <a:solidFill>
          <a:schemeClr val="bg1">
            <a:lumMod val="75000"/>
            <a:alpha val="90000"/>
          </a:schemeClr>
        </a:solidFill>
      </dgm:spPr>
      <dgm:t>
        <a:bodyPr/>
        <a:lstStyle/>
        <a:p>
          <a:r>
            <a:rPr lang="en-US" sz="2000" b="1" dirty="0" smtClean="0">
              <a:latin typeface="Verdana" pitchFamily="34" charset="0"/>
              <a:ea typeface="Verdana" pitchFamily="34" charset="0"/>
              <a:cs typeface="Verdana" pitchFamily="34" charset="0"/>
            </a:rPr>
            <a:t>Growth of Teach For Lebanon</a:t>
          </a:r>
          <a:endParaRPr lang="en-US" sz="2000" b="1" dirty="0">
            <a:latin typeface="Verdana" pitchFamily="34" charset="0"/>
            <a:ea typeface="Verdana" pitchFamily="34" charset="0"/>
            <a:cs typeface="Verdana" pitchFamily="34" charset="0"/>
          </a:endParaRPr>
        </a:p>
      </dgm:t>
    </dgm:pt>
    <dgm:pt modelId="{715633D2-80CC-4AB7-AC00-CF3425B77C87}" type="parTrans" cxnId="{BEECF60B-A869-4825-AB1B-E23BBF8B52D5}">
      <dgm:prSet/>
      <dgm:spPr/>
      <dgm:t>
        <a:bodyPr/>
        <a:lstStyle/>
        <a:p>
          <a:endParaRPr lang="en-US" sz="2000"/>
        </a:p>
      </dgm:t>
    </dgm:pt>
    <dgm:pt modelId="{D9EDE600-99C7-43E2-BEDA-D745E4C50B1A}" type="sibTrans" cxnId="{BEECF60B-A869-4825-AB1B-E23BBF8B52D5}">
      <dgm:prSet/>
      <dgm:spPr/>
      <dgm:t>
        <a:bodyPr/>
        <a:lstStyle/>
        <a:p>
          <a:endParaRPr lang="en-US" sz="2000"/>
        </a:p>
      </dgm:t>
    </dgm:pt>
    <dgm:pt modelId="{68A77033-A072-406B-8644-D480BDCAEB69}">
      <dgm:prSet custT="1"/>
      <dgm:spPr/>
      <dgm:t>
        <a:bodyPr/>
        <a:lstStyle/>
        <a:p>
          <a:r>
            <a:rPr lang="en-US" sz="2000" dirty="0" smtClean="0">
              <a:latin typeface="Verdana" pitchFamily="34" charset="0"/>
              <a:ea typeface="Verdana" pitchFamily="34" charset="0"/>
              <a:cs typeface="Verdana" pitchFamily="34" charset="0"/>
            </a:rPr>
            <a:t>Support Teach For Lebanon</a:t>
          </a:r>
          <a:endParaRPr lang="en-US" sz="2000" dirty="0">
            <a:latin typeface="Verdana" pitchFamily="34" charset="0"/>
            <a:ea typeface="Verdana" pitchFamily="34" charset="0"/>
            <a:cs typeface="Verdana" pitchFamily="34" charset="0"/>
          </a:endParaRPr>
        </a:p>
      </dgm:t>
    </dgm:pt>
    <dgm:pt modelId="{BC866C1B-BFA8-468D-A1CA-A604FF1057A4}" type="parTrans" cxnId="{32ED886A-16D7-409B-ACEF-53A607259C26}">
      <dgm:prSet/>
      <dgm:spPr/>
      <dgm:t>
        <a:bodyPr/>
        <a:lstStyle/>
        <a:p>
          <a:endParaRPr lang="en-US" sz="2000"/>
        </a:p>
      </dgm:t>
    </dgm:pt>
    <dgm:pt modelId="{37600157-B883-4D0B-86D1-7D394712ECD3}" type="sibTrans" cxnId="{32ED886A-16D7-409B-ACEF-53A607259C26}">
      <dgm:prSet/>
      <dgm:spPr/>
      <dgm:t>
        <a:bodyPr/>
        <a:lstStyle/>
        <a:p>
          <a:endParaRPr lang="en-US" sz="2000"/>
        </a:p>
      </dgm:t>
    </dgm:pt>
    <dgm:pt modelId="{8095B1AB-E6E9-0842-96E1-FBA2747517B5}">
      <dgm:prSet/>
      <dgm:spPr>
        <a:solidFill>
          <a:srgbClr val="9F2936"/>
        </a:solidFill>
      </dgm:spPr>
      <dgm:t>
        <a:bodyPr/>
        <a:lstStyle/>
        <a:p>
          <a:endParaRPr lang="en-US"/>
        </a:p>
      </dgm:t>
    </dgm:pt>
    <dgm:pt modelId="{6B7E5F8A-E22E-F347-B68C-96B1BB6DC7DE}" type="parTrans" cxnId="{90B7B8FA-D1B8-C640-97E1-7970EAAC8C9F}">
      <dgm:prSet/>
      <dgm:spPr/>
      <dgm:t>
        <a:bodyPr/>
        <a:lstStyle/>
        <a:p>
          <a:endParaRPr lang="en-US"/>
        </a:p>
      </dgm:t>
    </dgm:pt>
    <dgm:pt modelId="{41E9DABF-6936-1546-B347-93582D9E8209}" type="sibTrans" cxnId="{90B7B8FA-D1B8-C640-97E1-7970EAAC8C9F}">
      <dgm:prSet/>
      <dgm:spPr/>
      <dgm:t>
        <a:bodyPr/>
        <a:lstStyle/>
        <a:p>
          <a:endParaRPr lang="en-US"/>
        </a:p>
      </dgm:t>
    </dgm:pt>
    <dgm:pt modelId="{C7DA625E-D19A-7D4B-8ED0-19C7F699A54E}">
      <dgm:prSet custT="1"/>
      <dgm:spPr>
        <a:noFill/>
      </dgm:spPr>
      <dgm:t>
        <a:bodyPr/>
        <a:lstStyle/>
        <a:p>
          <a:r>
            <a:rPr lang="en-US" sz="2000" b="0" smtClean="0">
              <a:latin typeface="Verdana" pitchFamily="34" charset="0"/>
              <a:ea typeface="Verdana" pitchFamily="34" charset="0"/>
              <a:cs typeface="Verdana" pitchFamily="34" charset="0"/>
            </a:rPr>
            <a:t>TFL-US</a:t>
          </a:r>
          <a:endParaRPr lang="en-US" sz="2000" b="0" dirty="0">
            <a:latin typeface="Verdana" pitchFamily="34" charset="0"/>
            <a:ea typeface="Verdana" pitchFamily="34" charset="0"/>
            <a:cs typeface="Verdana" pitchFamily="34" charset="0"/>
          </a:endParaRPr>
        </a:p>
      </dgm:t>
    </dgm:pt>
    <dgm:pt modelId="{C07C6295-7D0A-A54A-8E8A-A483BD14FDBC}" type="parTrans" cxnId="{D1C067D8-0E73-8F40-9F3D-3D24AB0AB01F}">
      <dgm:prSet/>
      <dgm:spPr/>
      <dgm:t>
        <a:bodyPr/>
        <a:lstStyle/>
        <a:p>
          <a:endParaRPr lang="en-US"/>
        </a:p>
      </dgm:t>
    </dgm:pt>
    <dgm:pt modelId="{B2FD0884-C388-F942-BB1A-44D8D6994242}" type="sibTrans" cxnId="{D1C067D8-0E73-8F40-9F3D-3D24AB0AB01F}">
      <dgm:prSet/>
      <dgm:spPr/>
      <dgm:t>
        <a:bodyPr/>
        <a:lstStyle/>
        <a:p>
          <a:endParaRPr lang="en-US"/>
        </a:p>
      </dgm:t>
    </dgm:pt>
    <dgm:pt modelId="{18B2FD95-009D-4937-A3AF-C125AE60A39A}" type="pres">
      <dgm:prSet presAssocID="{512A72D9-B60F-4C0E-985B-87A3ABB0DC50}" presName="linearFlow" presStyleCnt="0">
        <dgm:presLayoutVars>
          <dgm:dir/>
          <dgm:animLvl val="lvl"/>
          <dgm:resizeHandles val="exact"/>
        </dgm:presLayoutVars>
      </dgm:prSet>
      <dgm:spPr/>
    </dgm:pt>
    <dgm:pt modelId="{12B5D0D3-01D3-4AC9-A557-D72A6461EF63}" type="pres">
      <dgm:prSet presAssocID="{A00331D5-0930-4BE0-AFCA-ACEF2E83E11D}" presName="composite" presStyleCnt="0"/>
      <dgm:spPr/>
    </dgm:pt>
    <dgm:pt modelId="{2B950FCA-55F5-43AB-9245-FD684DD3AA43}" type="pres">
      <dgm:prSet presAssocID="{A00331D5-0930-4BE0-AFCA-ACEF2E83E11D}" presName="parentText" presStyleLbl="alignNode1" presStyleIdx="0" presStyleCnt="5">
        <dgm:presLayoutVars>
          <dgm:chMax val="1"/>
          <dgm:bulletEnabled val="1"/>
        </dgm:presLayoutVars>
      </dgm:prSet>
      <dgm:spPr/>
      <dgm:t>
        <a:bodyPr/>
        <a:lstStyle/>
        <a:p>
          <a:endParaRPr lang="en-US"/>
        </a:p>
      </dgm:t>
    </dgm:pt>
    <dgm:pt modelId="{77337591-B1AA-4B84-AE51-85BF2754B6FE}" type="pres">
      <dgm:prSet presAssocID="{A00331D5-0930-4BE0-AFCA-ACEF2E83E11D}" presName="descendantText" presStyleLbl="alignAcc1" presStyleIdx="0" presStyleCnt="5">
        <dgm:presLayoutVars>
          <dgm:bulletEnabled val="1"/>
        </dgm:presLayoutVars>
      </dgm:prSet>
      <dgm:spPr/>
      <dgm:t>
        <a:bodyPr/>
        <a:lstStyle/>
        <a:p>
          <a:endParaRPr lang="en-US"/>
        </a:p>
      </dgm:t>
    </dgm:pt>
    <dgm:pt modelId="{15FCF6E6-F012-41C3-8586-42C613E832F3}" type="pres">
      <dgm:prSet presAssocID="{7CDBF615-B02C-4B99-B386-8DCD36A14D76}" presName="sp" presStyleCnt="0"/>
      <dgm:spPr/>
    </dgm:pt>
    <dgm:pt modelId="{3DA8FF27-C81B-411D-9577-210D32A850E3}" type="pres">
      <dgm:prSet presAssocID="{3C89A1B0-3F7F-4403-B827-91A58068E95D}" presName="composite" presStyleCnt="0"/>
      <dgm:spPr/>
    </dgm:pt>
    <dgm:pt modelId="{7203AE32-FCDB-41A1-9259-5E2CC1749645}" type="pres">
      <dgm:prSet presAssocID="{3C89A1B0-3F7F-4403-B827-91A58068E95D}" presName="parentText" presStyleLbl="alignNode1" presStyleIdx="1" presStyleCnt="5">
        <dgm:presLayoutVars>
          <dgm:chMax val="1"/>
          <dgm:bulletEnabled val="1"/>
        </dgm:presLayoutVars>
      </dgm:prSet>
      <dgm:spPr/>
      <dgm:t>
        <a:bodyPr/>
        <a:lstStyle/>
        <a:p>
          <a:endParaRPr lang="en-US"/>
        </a:p>
      </dgm:t>
    </dgm:pt>
    <dgm:pt modelId="{94292FB5-2916-4FD2-A92A-BA6A06E53006}" type="pres">
      <dgm:prSet presAssocID="{3C89A1B0-3F7F-4403-B827-91A58068E95D}" presName="descendantText" presStyleLbl="alignAcc1" presStyleIdx="1" presStyleCnt="5">
        <dgm:presLayoutVars>
          <dgm:bulletEnabled val="1"/>
        </dgm:presLayoutVars>
      </dgm:prSet>
      <dgm:spPr/>
      <dgm:t>
        <a:bodyPr/>
        <a:lstStyle/>
        <a:p>
          <a:endParaRPr lang="en-US"/>
        </a:p>
      </dgm:t>
    </dgm:pt>
    <dgm:pt modelId="{CD560B89-8B1E-4649-B808-7F6B8775C606}" type="pres">
      <dgm:prSet presAssocID="{85F0D01E-E796-4BB7-995D-C2546E573AA9}" presName="sp" presStyleCnt="0"/>
      <dgm:spPr/>
    </dgm:pt>
    <dgm:pt modelId="{3F3ECBDF-C721-F84B-9357-6AEACFB9239E}" type="pres">
      <dgm:prSet presAssocID="{8095B1AB-E6E9-0842-96E1-FBA2747517B5}" presName="composite" presStyleCnt="0"/>
      <dgm:spPr/>
    </dgm:pt>
    <dgm:pt modelId="{CEA29C10-2A46-1547-A145-FBB76EEFC545}" type="pres">
      <dgm:prSet presAssocID="{8095B1AB-E6E9-0842-96E1-FBA2747517B5}" presName="parentText" presStyleLbl="alignNode1" presStyleIdx="2" presStyleCnt="5">
        <dgm:presLayoutVars>
          <dgm:chMax val="1"/>
          <dgm:bulletEnabled val="1"/>
        </dgm:presLayoutVars>
      </dgm:prSet>
      <dgm:spPr/>
      <dgm:t>
        <a:bodyPr/>
        <a:lstStyle/>
        <a:p>
          <a:endParaRPr lang="en-US"/>
        </a:p>
      </dgm:t>
    </dgm:pt>
    <dgm:pt modelId="{9FDA5E67-7D86-1C47-B76F-01B5A97FF946}" type="pres">
      <dgm:prSet presAssocID="{8095B1AB-E6E9-0842-96E1-FBA2747517B5}" presName="descendantText" presStyleLbl="alignAcc1" presStyleIdx="2" presStyleCnt="5">
        <dgm:presLayoutVars>
          <dgm:bulletEnabled val="1"/>
        </dgm:presLayoutVars>
      </dgm:prSet>
      <dgm:spPr/>
      <dgm:t>
        <a:bodyPr/>
        <a:lstStyle/>
        <a:p>
          <a:endParaRPr lang="en-US"/>
        </a:p>
      </dgm:t>
    </dgm:pt>
    <dgm:pt modelId="{1F8A1799-E426-5945-980D-36D64BAB45BD}" type="pres">
      <dgm:prSet presAssocID="{41E9DABF-6936-1546-B347-93582D9E8209}" presName="sp" presStyleCnt="0"/>
      <dgm:spPr/>
    </dgm:pt>
    <dgm:pt modelId="{B47AB1A6-7C27-4EEE-B62C-3564E0B4A88F}" type="pres">
      <dgm:prSet presAssocID="{643B1A8B-8E9D-481F-A1CD-88443BB6CF5A}" presName="composite" presStyleCnt="0"/>
      <dgm:spPr/>
    </dgm:pt>
    <dgm:pt modelId="{8A892238-3894-48A4-937C-66128270F60A}" type="pres">
      <dgm:prSet presAssocID="{643B1A8B-8E9D-481F-A1CD-88443BB6CF5A}" presName="parentText" presStyleLbl="alignNode1" presStyleIdx="3" presStyleCnt="5">
        <dgm:presLayoutVars>
          <dgm:chMax val="1"/>
          <dgm:bulletEnabled val="1"/>
        </dgm:presLayoutVars>
      </dgm:prSet>
      <dgm:spPr/>
      <dgm:t>
        <a:bodyPr/>
        <a:lstStyle/>
        <a:p>
          <a:endParaRPr lang="en-US"/>
        </a:p>
      </dgm:t>
    </dgm:pt>
    <dgm:pt modelId="{406A3AD2-D0D9-4293-BBF9-3660C509939A}" type="pres">
      <dgm:prSet presAssocID="{643B1A8B-8E9D-481F-A1CD-88443BB6CF5A}" presName="descendantText" presStyleLbl="alignAcc1" presStyleIdx="3" presStyleCnt="5">
        <dgm:presLayoutVars>
          <dgm:bulletEnabled val="1"/>
        </dgm:presLayoutVars>
      </dgm:prSet>
      <dgm:spPr/>
      <dgm:t>
        <a:bodyPr/>
        <a:lstStyle/>
        <a:p>
          <a:endParaRPr lang="en-US"/>
        </a:p>
      </dgm:t>
    </dgm:pt>
    <dgm:pt modelId="{150478E5-CE7F-41B7-A585-E366B51130AC}" type="pres">
      <dgm:prSet presAssocID="{C6F17A5E-17CA-43CE-9B8E-68621AFA4FEB}" presName="sp" presStyleCnt="0"/>
      <dgm:spPr/>
    </dgm:pt>
    <dgm:pt modelId="{FF0C5FCF-B89F-4E6E-9E58-B50FB9481EBB}" type="pres">
      <dgm:prSet presAssocID="{F5025D4B-D597-4B59-BC61-5C4AADAEC17E}" presName="composite" presStyleCnt="0"/>
      <dgm:spPr/>
    </dgm:pt>
    <dgm:pt modelId="{28EDAAED-7B68-4A30-A802-726CED46AA42}" type="pres">
      <dgm:prSet presAssocID="{F5025D4B-D597-4B59-BC61-5C4AADAEC17E}" presName="parentText" presStyleLbl="alignNode1" presStyleIdx="4" presStyleCnt="5">
        <dgm:presLayoutVars>
          <dgm:chMax val="1"/>
          <dgm:bulletEnabled val="1"/>
        </dgm:presLayoutVars>
      </dgm:prSet>
      <dgm:spPr/>
      <dgm:t>
        <a:bodyPr/>
        <a:lstStyle/>
        <a:p>
          <a:endParaRPr lang="en-US"/>
        </a:p>
      </dgm:t>
    </dgm:pt>
    <dgm:pt modelId="{00BFFF46-55DF-459E-9935-04C7F1FA1EFB}" type="pres">
      <dgm:prSet presAssocID="{F5025D4B-D597-4B59-BC61-5C4AADAEC17E}" presName="descendantText" presStyleLbl="alignAcc1" presStyleIdx="4" presStyleCnt="5">
        <dgm:presLayoutVars>
          <dgm:bulletEnabled val="1"/>
        </dgm:presLayoutVars>
      </dgm:prSet>
      <dgm:spPr/>
      <dgm:t>
        <a:bodyPr/>
        <a:lstStyle/>
        <a:p>
          <a:endParaRPr lang="en-US"/>
        </a:p>
      </dgm:t>
    </dgm:pt>
  </dgm:ptLst>
  <dgm:cxnLst>
    <dgm:cxn modelId="{BEECF60B-A869-4825-AB1B-E23BBF8B52D5}" srcId="{643B1A8B-8E9D-481F-A1CD-88443BB6CF5A}" destId="{18B61BF3-479E-4B5A-A196-879CEA11AC0D}" srcOrd="0" destOrd="0" parTransId="{715633D2-80CC-4AB7-AC00-CF3425B77C87}" sibTransId="{D9EDE600-99C7-43E2-BEDA-D745E4C50B1A}"/>
    <dgm:cxn modelId="{ED11AA95-1FB1-F649-9914-54CD5738AEEE}" type="presOf" srcId="{2B0EB5D0-1EB3-4435-8555-4FC333336930}" destId="{94292FB5-2916-4FD2-A92A-BA6A06E53006}" srcOrd="0" destOrd="0" presId="urn:microsoft.com/office/officeart/2005/8/layout/chevron2"/>
    <dgm:cxn modelId="{E6691274-0482-F547-9DBA-55A4154F25A8}" type="presOf" srcId="{3C89A1B0-3F7F-4403-B827-91A58068E95D}" destId="{7203AE32-FCDB-41A1-9259-5E2CC1749645}" srcOrd="0" destOrd="0" presId="urn:microsoft.com/office/officeart/2005/8/layout/chevron2"/>
    <dgm:cxn modelId="{F78784D7-8FC0-4666-BE62-2F9D6C37F925}" srcId="{512A72D9-B60F-4C0E-985B-87A3ABB0DC50}" destId="{A00331D5-0930-4BE0-AFCA-ACEF2E83E11D}" srcOrd="0" destOrd="0" parTransId="{40B752E1-F224-456C-AA15-8D4D32AD103E}" sibTransId="{7CDBF615-B02C-4B99-B386-8DCD36A14D76}"/>
    <dgm:cxn modelId="{21369F47-F0AA-7D4C-8CF9-FC1C914A3B21}" type="presOf" srcId="{18B61BF3-479E-4B5A-A196-879CEA11AC0D}" destId="{406A3AD2-D0D9-4293-BBF9-3660C509939A}" srcOrd="0" destOrd="0" presId="urn:microsoft.com/office/officeart/2005/8/layout/chevron2"/>
    <dgm:cxn modelId="{23ACCE72-7B1E-A94A-839D-48643215E70F}" type="presOf" srcId="{8095B1AB-E6E9-0842-96E1-FBA2747517B5}" destId="{CEA29C10-2A46-1547-A145-FBB76EEFC545}" srcOrd="0" destOrd="0" presId="urn:microsoft.com/office/officeart/2005/8/layout/chevron2"/>
    <dgm:cxn modelId="{0B07C8F8-2D28-2147-9319-CD097C67C85F}" type="presOf" srcId="{A00331D5-0930-4BE0-AFCA-ACEF2E83E11D}" destId="{2B950FCA-55F5-43AB-9245-FD684DD3AA43}" srcOrd="0" destOrd="0" presId="urn:microsoft.com/office/officeart/2005/8/layout/chevron2"/>
    <dgm:cxn modelId="{D1C067D8-0E73-8F40-9F3D-3D24AB0AB01F}" srcId="{8095B1AB-E6E9-0842-96E1-FBA2747517B5}" destId="{C7DA625E-D19A-7D4B-8ED0-19C7F699A54E}" srcOrd="0" destOrd="0" parTransId="{C07C6295-7D0A-A54A-8E8A-A483BD14FDBC}" sibTransId="{B2FD0884-C388-F942-BB1A-44D8D6994242}"/>
    <dgm:cxn modelId="{1325BF7C-D5D2-674A-B526-E023C9775FAA}" type="presOf" srcId="{C7DA625E-D19A-7D4B-8ED0-19C7F699A54E}" destId="{9FDA5E67-7D86-1C47-B76F-01B5A97FF946}" srcOrd="0" destOrd="0" presId="urn:microsoft.com/office/officeart/2005/8/layout/chevron2"/>
    <dgm:cxn modelId="{28BD04C1-C325-4491-8DDF-32FD400FD521}" srcId="{512A72D9-B60F-4C0E-985B-87A3ABB0DC50}" destId="{F5025D4B-D597-4B59-BC61-5C4AADAEC17E}" srcOrd="4" destOrd="0" parTransId="{5A4F1848-2EE0-4057-B518-FD44B306561E}" sibTransId="{4E89B593-1803-4C67-80B0-8D2D285FFB1B}"/>
    <dgm:cxn modelId="{B53A5FF6-365F-814D-8BA6-E06B9FC8C877}" type="presOf" srcId="{68A77033-A072-406B-8644-D480BDCAEB69}" destId="{00BFFF46-55DF-459E-9935-04C7F1FA1EFB}" srcOrd="0" destOrd="0" presId="urn:microsoft.com/office/officeart/2005/8/layout/chevron2"/>
    <dgm:cxn modelId="{28BC2CB5-E7C3-4B29-BF04-B275DB460C0B}" srcId="{A00331D5-0930-4BE0-AFCA-ACEF2E83E11D}" destId="{75F22F0F-B764-4E41-8923-5EC60881F3C4}" srcOrd="0" destOrd="0" parTransId="{4246CF09-411F-4C2C-BCC4-03D6D9E80D10}" sibTransId="{023C3A74-7450-4E88-AC32-029019347A11}"/>
    <dgm:cxn modelId="{0F313DF8-38BC-4988-9B61-459E102B3521}" srcId="{512A72D9-B60F-4C0E-985B-87A3ABB0DC50}" destId="{3C89A1B0-3F7F-4403-B827-91A58068E95D}" srcOrd="1" destOrd="0" parTransId="{56D2AF0F-6DE7-40EC-91C0-B676844ABCAC}" sibTransId="{85F0D01E-E796-4BB7-995D-C2546E573AA9}"/>
    <dgm:cxn modelId="{32ED886A-16D7-409B-ACEF-53A607259C26}" srcId="{F5025D4B-D597-4B59-BC61-5C4AADAEC17E}" destId="{68A77033-A072-406B-8644-D480BDCAEB69}" srcOrd="0" destOrd="0" parTransId="{BC866C1B-BFA8-468D-A1CA-A604FF1057A4}" sibTransId="{37600157-B883-4D0B-86D1-7D394712ECD3}"/>
    <dgm:cxn modelId="{90B7B8FA-D1B8-C640-97E1-7970EAAC8C9F}" srcId="{512A72D9-B60F-4C0E-985B-87A3ABB0DC50}" destId="{8095B1AB-E6E9-0842-96E1-FBA2747517B5}" srcOrd="2" destOrd="0" parTransId="{6B7E5F8A-E22E-F347-B68C-96B1BB6DC7DE}" sibTransId="{41E9DABF-6936-1546-B347-93582D9E8209}"/>
    <dgm:cxn modelId="{AC64A10A-C50E-2644-A798-A5EC763F7B5E}" type="presOf" srcId="{512A72D9-B60F-4C0E-985B-87A3ABB0DC50}" destId="{18B2FD95-009D-4937-A3AF-C125AE60A39A}" srcOrd="0" destOrd="0" presId="urn:microsoft.com/office/officeart/2005/8/layout/chevron2"/>
    <dgm:cxn modelId="{142BE5CF-80A5-4885-A5D8-DF96DA95017F}" srcId="{3C89A1B0-3F7F-4403-B827-91A58068E95D}" destId="{2B0EB5D0-1EB3-4435-8555-4FC333336930}" srcOrd="0" destOrd="0" parTransId="{982B55C6-0C18-4144-9626-9B795F39BDB9}" sibTransId="{3BCFC41F-2746-42F5-886F-2CEC74CD3201}"/>
    <dgm:cxn modelId="{22519E35-BB0C-8140-9ABB-56ED3B9D6909}" type="presOf" srcId="{F5025D4B-D597-4B59-BC61-5C4AADAEC17E}" destId="{28EDAAED-7B68-4A30-A802-726CED46AA42}" srcOrd="0" destOrd="0" presId="urn:microsoft.com/office/officeart/2005/8/layout/chevron2"/>
    <dgm:cxn modelId="{A58F17F3-C20F-B647-9A97-6851F06FAAAA}" type="presOf" srcId="{643B1A8B-8E9D-481F-A1CD-88443BB6CF5A}" destId="{8A892238-3894-48A4-937C-66128270F60A}" srcOrd="0" destOrd="0" presId="urn:microsoft.com/office/officeart/2005/8/layout/chevron2"/>
    <dgm:cxn modelId="{63495041-3151-9C4E-8DF4-E6561B23BF9C}" type="presOf" srcId="{75F22F0F-B764-4E41-8923-5EC60881F3C4}" destId="{77337591-B1AA-4B84-AE51-85BF2754B6FE}" srcOrd="0" destOrd="0" presId="urn:microsoft.com/office/officeart/2005/8/layout/chevron2"/>
    <dgm:cxn modelId="{B351730F-0533-41A2-9E28-0A09EFF8288D}" srcId="{512A72D9-B60F-4C0E-985B-87A3ABB0DC50}" destId="{643B1A8B-8E9D-481F-A1CD-88443BB6CF5A}" srcOrd="3" destOrd="0" parTransId="{D27EFCB5-F6B4-4475-B799-2AB06FDDB1F6}" sibTransId="{C6F17A5E-17CA-43CE-9B8E-68621AFA4FEB}"/>
    <dgm:cxn modelId="{F6224E7A-A1C1-9042-B027-309A66098C49}" type="presParOf" srcId="{18B2FD95-009D-4937-A3AF-C125AE60A39A}" destId="{12B5D0D3-01D3-4AC9-A557-D72A6461EF63}" srcOrd="0" destOrd="0" presId="urn:microsoft.com/office/officeart/2005/8/layout/chevron2"/>
    <dgm:cxn modelId="{767ACCB6-CFF7-9640-A576-F3514FECA548}" type="presParOf" srcId="{12B5D0D3-01D3-4AC9-A557-D72A6461EF63}" destId="{2B950FCA-55F5-43AB-9245-FD684DD3AA43}" srcOrd="0" destOrd="0" presId="urn:microsoft.com/office/officeart/2005/8/layout/chevron2"/>
    <dgm:cxn modelId="{03C6583B-D850-EC43-8559-4431AC51B360}" type="presParOf" srcId="{12B5D0D3-01D3-4AC9-A557-D72A6461EF63}" destId="{77337591-B1AA-4B84-AE51-85BF2754B6FE}" srcOrd="1" destOrd="0" presId="urn:microsoft.com/office/officeart/2005/8/layout/chevron2"/>
    <dgm:cxn modelId="{BE8F3423-AD8B-FA40-8444-44ADECBD76EA}" type="presParOf" srcId="{18B2FD95-009D-4937-A3AF-C125AE60A39A}" destId="{15FCF6E6-F012-41C3-8586-42C613E832F3}" srcOrd="1" destOrd="0" presId="urn:microsoft.com/office/officeart/2005/8/layout/chevron2"/>
    <dgm:cxn modelId="{0861704D-2845-5145-BD2F-1D2EF2B2B53E}" type="presParOf" srcId="{18B2FD95-009D-4937-A3AF-C125AE60A39A}" destId="{3DA8FF27-C81B-411D-9577-210D32A850E3}" srcOrd="2" destOrd="0" presId="urn:microsoft.com/office/officeart/2005/8/layout/chevron2"/>
    <dgm:cxn modelId="{0A546C8B-69E1-8F4C-BD0E-075B467D0EE2}" type="presParOf" srcId="{3DA8FF27-C81B-411D-9577-210D32A850E3}" destId="{7203AE32-FCDB-41A1-9259-5E2CC1749645}" srcOrd="0" destOrd="0" presId="urn:microsoft.com/office/officeart/2005/8/layout/chevron2"/>
    <dgm:cxn modelId="{DEA1CA67-BDA6-A94D-AB45-7EC0753278C0}" type="presParOf" srcId="{3DA8FF27-C81B-411D-9577-210D32A850E3}" destId="{94292FB5-2916-4FD2-A92A-BA6A06E53006}" srcOrd="1" destOrd="0" presId="urn:microsoft.com/office/officeart/2005/8/layout/chevron2"/>
    <dgm:cxn modelId="{3248F042-B882-7A40-B7D9-0880F314F3A5}" type="presParOf" srcId="{18B2FD95-009D-4937-A3AF-C125AE60A39A}" destId="{CD560B89-8B1E-4649-B808-7F6B8775C606}" srcOrd="3" destOrd="0" presId="urn:microsoft.com/office/officeart/2005/8/layout/chevron2"/>
    <dgm:cxn modelId="{569775B5-0EC0-5845-A40B-7B9E2E5938BA}" type="presParOf" srcId="{18B2FD95-009D-4937-A3AF-C125AE60A39A}" destId="{3F3ECBDF-C721-F84B-9357-6AEACFB9239E}" srcOrd="4" destOrd="0" presId="urn:microsoft.com/office/officeart/2005/8/layout/chevron2"/>
    <dgm:cxn modelId="{E22F8759-71D2-5B42-A390-E5B87B0EB1E0}" type="presParOf" srcId="{3F3ECBDF-C721-F84B-9357-6AEACFB9239E}" destId="{CEA29C10-2A46-1547-A145-FBB76EEFC545}" srcOrd="0" destOrd="0" presId="urn:microsoft.com/office/officeart/2005/8/layout/chevron2"/>
    <dgm:cxn modelId="{E5C715D1-9114-6D46-A937-C92DE3FFF479}" type="presParOf" srcId="{3F3ECBDF-C721-F84B-9357-6AEACFB9239E}" destId="{9FDA5E67-7D86-1C47-B76F-01B5A97FF946}" srcOrd="1" destOrd="0" presId="urn:microsoft.com/office/officeart/2005/8/layout/chevron2"/>
    <dgm:cxn modelId="{35E54DC8-349E-A64F-8AB6-81B0F5FD0FA9}" type="presParOf" srcId="{18B2FD95-009D-4937-A3AF-C125AE60A39A}" destId="{1F8A1799-E426-5945-980D-36D64BAB45BD}" srcOrd="5" destOrd="0" presId="urn:microsoft.com/office/officeart/2005/8/layout/chevron2"/>
    <dgm:cxn modelId="{F37A1E91-97FF-6A43-98EC-B11C9C37BF79}" type="presParOf" srcId="{18B2FD95-009D-4937-A3AF-C125AE60A39A}" destId="{B47AB1A6-7C27-4EEE-B62C-3564E0B4A88F}" srcOrd="6" destOrd="0" presId="urn:microsoft.com/office/officeart/2005/8/layout/chevron2"/>
    <dgm:cxn modelId="{8D54AA22-F650-C240-A4F6-B9C942DA855F}" type="presParOf" srcId="{B47AB1A6-7C27-4EEE-B62C-3564E0B4A88F}" destId="{8A892238-3894-48A4-937C-66128270F60A}" srcOrd="0" destOrd="0" presId="urn:microsoft.com/office/officeart/2005/8/layout/chevron2"/>
    <dgm:cxn modelId="{147A3196-D632-6D41-B0F6-741692362456}" type="presParOf" srcId="{B47AB1A6-7C27-4EEE-B62C-3564E0B4A88F}" destId="{406A3AD2-D0D9-4293-BBF9-3660C509939A}" srcOrd="1" destOrd="0" presId="urn:microsoft.com/office/officeart/2005/8/layout/chevron2"/>
    <dgm:cxn modelId="{4136E257-4258-C84E-8499-9E8132890772}" type="presParOf" srcId="{18B2FD95-009D-4937-A3AF-C125AE60A39A}" destId="{150478E5-CE7F-41B7-A585-E366B51130AC}" srcOrd="7" destOrd="0" presId="urn:microsoft.com/office/officeart/2005/8/layout/chevron2"/>
    <dgm:cxn modelId="{086902D4-8FF9-3643-AF42-AB335B26EEF6}" type="presParOf" srcId="{18B2FD95-009D-4937-A3AF-C125AE60A39A}" destId="{FF0C5FCF-B89F-4E6E-9E58-B50FB9481EBB}" srcOrd="8" destOrd="0" presId="urn:microsoft.com/office/officeart/2005/8/layout/chevron2"/>
    <dgm:cxn modelId="{E966732F-9F7B-B544-A6BF-F6FE7264DD52}" type="presParOf" srcId="{FF0C5FCF-B89F-4E6E-9E58-B50FB9481EBB}" destId="{28EDAAED-7B68-4A30-A802-726CED46AA42}" srcOrd="0" destOrd="0" presId="urn:microsoft.com/office/officeart/2005/8/layout/chevron2"/>
    <dgm:cxn modelId="{D6D4867A-132D-E34F-A4D7-CE6C6B3ECB3D}" type="presParOf" srcId="{FF0C5FCF-B89F-4E6E-9E58-B50FB9481EBB}" destId="{00BFFF46-55DF-459E-9935-04C7F1FA1EFB}" srcOrd="1" destOrd="0" presId="urn:microsoft.com/office/officeart/2005/8/layout/chevron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A72D9-B60F-4C0E-985B-87A3ABB0DC50}" type="doc">
      <dgm:prSet loTypeId="urn:microsoft.com/office/officeart/2005/8/layout/chevron2" loCatId="process" qsTypeId="urn:microsoft.com/office/officeart/2005/8/quickstyle/simple4" qsCatId="simple" csTypeId="urn:microsoft.com/office/officeart/2005/8/colors/accent2_2" csCatId="accent2" phldr="1"/>
      <dgm:spPr/>
    </dgm:pt>
    <dgm:pt modelId="{A00331D5-0930-4BE0-AFCA-ACEF2E83E11D}">
      <dgm:prSet phldrT="[Text]" custT="1"/>
      <dgm:spPr>
        <a:solidFill>
          <a:srgbClr val="9F2936"/>
        </a:solidFill>
      </dgm:spPr>
      <dgm:t>
        <a:bodyPr/>
        <a:lstStyle/>
        <a:p>
          <a:r>
            <a:rPr lang="en-US" sz="2000" dirty="0" smtClean="0"/>
            <a:t> </a:t>
          </a:r>
          <a:endParaRPr lang="en-US" sz="2000" dirty="0"/>
        </a:p>
      </dgm:t>
    </dgm:pt>
    <dgm:pt modelId="{40B752E1-F224-456C-AA15-8D4D32AD103E}" type="parTrans" cxnId="{F78784D7-8FC0-4666-BE62-2F9D6C37F925}">
      <dgm:prSet/>
      <dgm:spPr/>
      <dgm:t>
        <a:bodyPr/>
        <a:lstStyle/>
        <a:p>
          <a:endParaRPr lang="en-US" sz="2000"/>
        </a:p>
      </dgm:t>
    </dgm:pt>
    <dgm:pt modelId="{7CDBF615-B02C-4B99-B386-8DCD36A14D76}" type="sibTrans" cxnId="{F78784D7-8FC0-4666-BE62-2F9D6C37F925}">
      <dgm:prSet/>
      <dgm:spPr/>
      <dgm:t>
        <a:bodyPr/>
        <a:lstStyle/>
        <a:p>
          <a:endParaRPr lang="en-US" sz="2000"/>
        </a:p>
      </dgm:t>
    </dgm:pt>
    <dgm:pt modelId="{3C89A1B0-3F7F-4403-B827-91A58068E95D}">
      <dgm:prSet phldrT="[Text]" custT="1"/>
      <dgm:spPr>
        <a:solidFill>
          <a:srgbClr val="9F2936"/>
        </a:solidFill>
      </dgm:spPr>
      <dgm:t>
        <a:bodyPr/>
        <a:lstStyle/>
        <a:p>
          <a:r>
            <a:rPr lang="en-US" sz="2000" dirty="0" smtClean="0"/>
            <a:t> </a:t>
          </a:r>
          <a:endParaRPr lang="en-US" sz="2000" dirty="0"/>
        </a:p>
      </dgm:t>
    </dgm:pt>
    <dgm:pt modelId="{56D2AF0F-6DE7-40EC-91C0-B676844ABCAC}" type="parTrans" cxnId="{0F313DF8-38BC-4988-9B61-459E102B3521}">
      <dgm:prSet/>
      <dgm:spPr/>
      <dgm:t>
        <a:bodyPr/>
        <a:lstStyle/>
        <a:p>
          <a:endParaRPr lang="en-US" sz="2000"/>
        </a:p>
      </dgm:t>
    </dgm:pt>
    <dgm:pt modelId="{85F0D01E-E796-4BB7-995D-C2546E573AA9}" type="sibTrans" cxnId="{0F313DF8-38BC-4988-9B61-459E102B3521}">
      <dgm:prSet/>
      <dgm:spPr/>
      <dgm:t>
        <a:bodyPr/>
        <a:lstStyle/>
        <a:p>
          <a:endParaRPr lang="en-US" sz="2000"/>
        </a:p>
      </dgm:t>
    </dgm:pt>
    <dgm:pt modelId="{643B1A8B-8E9D-481F-A1CD-88443BB6CF5A}">
      <dgm:prSet phldrT="[Text]" custT="1"/>
      <dgm:spPr>
        <a:solidFill>
          <a:srgbClr val="9F2936"/>
        </a:solidFill>
      </dgm:spPr>
      <dgm:t>
        <a:bodyPr/>
        <a:lstStyle/>
        <a:p>
          <a:r>
            <a:rPr lang="en-US" sz="2000" dirty="0" smtClean="0"/>
            <a:t> </a:t>
          </a:r>
          <a:endParaRPr lang="en-US" sz="2000" dirty="0"/>
        </a:p>
      </dgm:t>
    </dgm:pt>
    <dgm:pt modelId="{D27EFCB5-F6B4-4475-B799-2AB06FDDB1F6}" type="parTrans" cxnId="{B351730F-0533-41A2-9E28-0A09EFF8288D}">
      <dgm:prSet/>
      <dgm:spPr/>
      <dgm:t>
        <a:bodyPr/>
        <a:lstStyle/>
        <a:p>
          <a:endParaRPr lang="en-US" sz="2000"/>
        </a:p>
      </dgm:t>
    </dgm:pt>
    <dgm:pt modelId="{C6F17A5E-17CA-43CE-9B8E-68621AFA4FEB}" type="sibTrans" cxnId="{B351730F-0533-41A2-9E28-0A09EFF8288D}">
      <dgm:prSet/>
      <dgm:spPr/>
      <dgm:t>
        <a:bodyPr/>
        <a:lstStyle/>
        <a:p>
          <a:endParaRPr lang="en-US" sz="2000"/>
        </a:p>
      </dgm:t>
    </dgm:pt>
    <dgm:pt modelId="{F5025D4B-D597-4B59-BC61-5C4AADAEC17E}">
      <dgm:prSet custT="1"/>
      <dgm:spPr>
        <a:solidFill>
          <a:srgbClr val="9F2936"/>
        </a:solidFill>
      </dgm:spPr>
      <dgm:t>
        <a:bodyPr/>
        <a:lstStyle/>
        <a:p>
          <a:endParaRPr lang="en-US" sz="2000" dirty="0"/>
        </a:p>
      </dgm:t>
    </dgm:pt>
    <dgm:pt modelId="{5A4F1848-2EE0-4057-B518-FD44B306561E}" type="parTrans" cxnId="{28BD04C1-C325-4491-8DDF-32FD400FD521}">
      <dgm:prSet/>
      <dgm:spPr/>
      <dgm:t>
        <a:bodyPr/>
        <a:lstStyle/>
        <a:p>
          <a:endParaRPr lang="en-US" sz="2000"/>
        </a:p>
      </dgm:t>
    </dgm:pt>
    <dgm:pt modelId="{4E89B593-1803-4C67-80B0-8D2D285FFB1B}" type="sibTrans" cxnId="{28BD04C1-C325-4491-8DDF-32FD400FD521}">
      <dgm:prSet/>
      <dgm:spPr/>
      <dgm:t>
        <a:bodyPr/>
        <a:lstStyle/>
        <a:p>
          <a:endParaRPr lang="en-US" sz="2000"/>
        </a:p>
      </dgm:t>
    </dgm:pt>
    <dgm:pt modelId="{75F22F0F-B764-4E41-8923-5EC60881F3C4}">
      <dgm:prSet custT="1"/>
      <dgm:spPr>
        <a:solidFill>
          <a:srgbClr val="FFFFFF">
            <a:alpha val="90000"/>
          </a:srgbClr>
        </a:solidFill>
      </dgm:spPr>
      <dgm:t>
        <a:bodyPr/>
        <a:lstStyle/>
        <a:p>
          <a:r>
            <a:rPr lang="en-US" sz="2000" b="0" smtClean="0">
              <a:latin typeface="Verdana" pitchFamily="34" charset="0"/>
              <a:ea typeface="Verdana" pitchFamily="34" charset="0"/>
              <a:cs typeface="Verdana" pitchFamily="34" charset="0"/>
            </a:rPr>
            <a:t>Why Teach For Lebanon?</a:t>
          </a:r>
          <a:endParaRPr lang="en-US" sz="2000" b="0" dirty="0">
            <a:latin typeface="Verdana" pitchFamily="34" charset="0"/>
            <a:ea typeface="Verdana" pitchFamily="34" charset="0"/>
            <a:cs typeface="Verdana" pitchFamily="34" charset="0"/>
          </a:endParaRPr>
        </a:p>
      </dgm:t>
    </dgm:pt>
    <dgm:pt modelId="{4246CF09-411F-4C2C-BCC4-03D6D9E80D10}" type="parTrans" cxnId="{28BC2CB5-E7C3-4B29-BF04-B275DB460C0B}">
      <dgm:prSet/>
      <dgm:spPr/>
      <dgm:t>
        <a:bodyPr/>
        <a:lstStyle/>
        <a:p>
          <a:endParaRPr lang="en-US" sz="2000"/>
        </a:p>
      </dgm:t>
    </dgm:pt>
    <dgm:pt modelId="{023C3A74-7450-4E88-AC32-029019347A11}" type="sibTrans" cxnId="{28BC2CB5-E7C3-4B29-BF04-B275DB460C0B}">
      <dgm:prSet/>
      <dgm:spPr/>
      <dgm:t>
        <a:bodyPr/>
        <a:lstStyle/>
        <a:p>
          <a:endParaRPr lang="en-US" sz="2000"/>
        </a:p>
      </dgm:t>
    </dgm:pt>
    <dgm:pt modelId="{2B0EB5D0-1EB3-4435-8555-4FC333336930}">
      <dgm:prSet custT="1"/>
      <dgm:spPr/>
      <dgm:t>
        <a:bodyPr/>
        <a:lstStyle/>
        <a:p>
          <a:r>
            <a:rPr lang="en-US" sz="2000" smtClean="0">
              <a:latin typeface="Verdana" pitchFamily="34" charset="0"/>
              <a:ea typeface="Verdana" pitchFamily="34" charset="0"/>
              <a:cs typeface="Verdana" pitchFamily="34" charset="0"/>
            </a:rPr>
            <a:t> How does Teach For Lebanon work?</a:t>
          </a:r>
          <a:endParaRPr lang="en-US" sz="2000" dirty="0">
            <a:latin typeface="Verdana" pitchFamily="34" charset="0"/>
            <a:ea typeface="Verdana" pitchFamily="34" charset="0"/>
            <a:cs typeface="Verdana" pitchFamily="34" charset="0"/>
          </a:endParaRPr>
        </a:p>
      </dgm:t>
    </dgm:pt>
    <dgm:pt modelId="{982B55C6-0C18-4144-9626-9B795F39BDB9}" type="parTrans" cxnId="{142BE5CF-80A5-4885-A5D8-DF96DA95017F}">
      <dgm:prSet/>
      <dgm:spPr/>
      <dgm:t>
        <a:bodyPr/>
        <a:lstStyle/>
        <a:p>
          <a:endParaRPr lang="en-US" sz="2000"/>
        </a:p>
      </dgm:t>
    </dgm:pt>
    <dgm:pt modelId="{3BCFC41F-2746-42F5-886F-2CEC74CD3201}" type="sibTrans" cxnId="{142BE5CF-80A5-4885-A5D8-DF96DA95017F}">
      <dgm:prSet/>
      <dgm:spPr/>
      <dgm:t>
        <a:bodyPr/>
        <a:lstStyle/>
        <a:p>
          <a:endParaRPr lang="en-US" sz="2000"/>
        </a:p>
      </dgm:t>
    </dgm:pt>
    <dgm:pt modelId="{18B61BF3-479E-4B5A-A196-879CEA11AC0D}">
      <dgm:prSet custT="1"/>
      <dgm:spPr>
        <a:noFill/>
      </dgm:spPr>
      <dgm:t>
        <a:bodyPr/>
        <a:lstStyle/>
        <a:p>
          <a:r>
            <a:rPr lang="en-US" sz="2000" b="0" dirty="0" smtClean="0">
              <a:latin typeface="Verdana" pitchFamily="34" charset="0"/>
              <a:ea typeface="Verdana" pitchFamily="34" charset="0"/>
              <a:cs typeface="Verdana" pitchFamily="34" charset="0"/>
            </a:rPr>
            <a:t>Growth of Teach For Lebanon</a:t>
          </a:r>
          <a:endParaRPr lang="en-US" sz="2000" b="0" dirty="0">
            <a:latin typeface="Verdana" pitchFamily="34" charset="0"/>
            <a:ea typeface="Verdana" pitchFamily="34" charset="0"/>
            <a:cs typeface="Verdana" pitchFamily="34" charset="0"/>
          </a:endParaRPr>
        </a:p>
      </dgm:t>
    </dgm:pt>
    <dgm:pt modelId="{715633D2-80CC-4AB7-AC00-CF3425B77C87}" type="parTrans" cxnId="{BEECF60B-A869-4825-AB1B-E23BBF8B52D5}">
      <dgm:prSet/>
      <dgm:spPr/>
      <dgm:t>
        <a:bodyPr/>
        <a:lstStyle/>
        <a:p>
          <a:endParaRPr lang="en-US" sz="2000"/>
        </a:p>
      </dgm:t>
    </dgm:pt>
    <dgm:pt modelId="{D9EDE600-99C7-43E2-BEDA-D745E4C50B1A}" type="sibTrans" cxnId="{BEECF60B-A869-4825-AB1B-E23BBF8B52D5}">
      <dgm:prSet/>
      <dgm:spPr/>
      <dgm:t>
        <a:bodyPr/>
        <a:lstStyle/>
        <a:p>
          <a:endParaRPr lang="en-US" sz="2000"/>
        </a:p>
      </dgm:t>
    </dgm:pt>
    <dgm:pt modelId="{68A77033-A072-406B-8644-D480BDCAEB69}">
      <dgm:prSet custT="1"/>
      <dgm:spPr>
        <a:solidFill>
          <a:schemeClr val="bg1">
            <a:lumMod val="75000"/>
            <a:alpha val="90000"/>
          </a:schemeClr>
        </a:solidFill>
      </dgm:spPr>
      <dgm:t>
        <a:bodyPr/>
        <a:lstStyle/>
        <a:p>
          <a:r>
            <a:rPr lang="en-US" sz="2000" b="1" dirty="0" smtClean="0">
              <a:latin typeface="Verdana" pitchFamily="34" charset="0"/>
              <a:ea typeface="Verdana" pitchFamily="34" charset="0"/>
              <a:cs typeface="Verdana" pitchFamily="34" charset="0"/>
            </a:rPr>
            <a:t>Support Teach For Lebanon</a:t>
          </a:r>
          <a:endParaRPr lang="en-US" sz="2000" b="1" dirty="0">
            <a:latin typeface="Verdana" pitchFamily="34" charset="0"/>
            <a:ea typeface="Verdana" pitchFamily="34" charset="0"/>
            <a:cs typeface="Verdana" pitchFamily="34" charset="0"/>
          </a:endParaRPr>
        </a:p>
      </dgm:t>
    </dgm:pt>
    <dgm:pt modelId="{BC866C1B-BFA8-468D-A1CA-A604FF1057A4}" type="parTrans" cxnId="{32ED886A-16D7-409B-ACEF-53A607259C26}">
      <dgm:prSet/>
      <dgm:spPr/>
      <dgm:t>
        <a:bodyPr/>
        <a:lstStyle/>
        <a:p>
          <a:endParaRPr lang="en-US" sz="2000"/>
        </a:p>
      </dgm:t>
    </dgm:pt>
    <dgm:pt modelId="{37600157-B883-4D0B-86D1-7D394712ECD3}" type="sibTrans" cxnId="{32ED886A-16D7-409B-ACEF-53A607259C26}">
      <dgm:prSet/>
      <dgm:spPr/>
      <dgm:t>
        <a:bodyPr/>
        <a:lstStyle/>
        <a:p>
          <a:endParaRPr lang="en-US" sz="2000"/>
        </a:p>
      </dgm:t>
    </dgm:pt>
    <dgm:pt modelId="{8095B1AB-E6E9-0842-96E1-FBA2747517B5}">
      <dgm:prSet/>
      <dgm:spPr>
        <a:solidFill>
          <a:srgbClr val="9F2936"/>
        </a:solidFill>
      </dgm:spPr>
      <dgm:t>
        <a:bodyPr/>
        <a:lstStyle/>
        <a:p>
          <a:endParaRPr lang="en-US"/>
        </a:p>
      </dgm:t>
    </dgm:pt>
    <dgm:pt modelId="{6B7E5F8A-E22E-F347-B68C-96B1BB6DC7DE}" type="parTrans" cxnId="{90B7B8FA-D1B8-C640-97E1-7970EAAC8C9F}">
      <dgm:prSet/>
      <dgm:spPr/>
      <dgm:t>
        <a:bodyPr/>
        <a:lstStyle/>
        <a:p>
          <a:endParaRPr lang="en-US"/>
        </a:p>
      </dgm:t>
    </dgm:pt>
    <dgm:pt modelId="{41E9DABF-6936-1546-B347-93582D9E8209}" type="sibTrans" cxnId="{90B7B8FA-D1B8-C640-97E1-7970EAAC8C9F}">
      <dgm:prSet/>
      <dgm:spPr/>
      <dgm:t>
        <a:bodyPr/>
        <a:lstStyle/>
        <a:p>
          <a:endParaRPr lang="en-US"/>
        </a:p>
      </dgm:t>
    </dgm:pt>
    <dgm:pt modelId="{C7DA625E-D19A-7D4B-8ED0-19C7F699A54E}">
      <dgm:prSet custT="1"/>
      <dgm:spPr>
        <a:noFill/>
      </dgm:spPr>
      <dgm:t>
        <a:bodyPr/>
        <a:lstStyle/>
        <a:p>
          <a:r>
            <a:rPr lang="en-US" sz="2000" b="0" smtClean="0">
              <a:latin typeface="Verdana" pitchFamily="34" charset="0"/>
              <a:ea typeface="Verdana" pitchFamily="34" charset="0"/>
              <a:cs typeface="Verdana" pitchFamily="34" charset="0"/>
            </a:rPr>
            <a:t>TFL-US</a:t>
          </a:r>
          <a:endParaRPr lang="en-US" sz="2000" b="0" dirty="0">
            <a:latin typeface="Verdana" pitchFamily="34" charset="0"/>
            <a:ea typeface="Verdana" pitchFamily="34" charset="0"/>
            <a:cs typeface="Verdana" pitchFamily="34" charset="0"/>
          </a:endParaRPr>
        </a:p>
      </dgm:t>
    </dgm:pt>
    <dgm:pt modelId="{C07C6295-7D0A-A54A-8E8A-A483BD14FDBC}" type="parTrans" cxnId="{D1C067D8-0E73-8F40-9F3D-3D24AB0AB01F}">
      <dgm:prSet/>
      <dgm:spPr/>
      <dgm:t>
        <a:bodyPr/>
        <a:lstStyle/>
        <a:p>
          <a:endParaRPr lang="en-US"/>
        </a:p>
      </dgm:t>
    </dgm:pt>
    <dgm:pt modelId="{B2FD0884-C388-F942-BB1A-44D8D6994242}" type="sibTrans" cxnId="{D1C067D8-0E73-8F40-9F3D-3D24AB0AB01F}">
      <dgm:prSet/>
      <dgm:spPr/>
      <dgm:t>
        <a:bodyPr/>
        <a:lstStyle/>
        <a:p>
          <a:endParaRPr lang="en-US"/>
        </a:p>
      </dgm:t>
    </dgm:pt>
    <dgm:pt modelId="{18B2FD95-009D-4937-A3AF-C125AE60A39A}" type="pres">
      <dgm:prSet presAssocID="{512A72D9-B60F-4C0E-985B-87A3ABB0DC50}" presName="linearFlow" presStyleCnt="0">
        <dgm:presLayoutVars>
          <dgm:dir/>
          <dgm:animLvl val="lvl"/>
          <dgm:resizeHandles val="exact"/>
        </dgm:presLayoutVars>
      </dgm:prSet>
      <dgm:spPr/>
    </dgm:pt>
    <dgm:pt modelId="{12B5D0D3-01D3-4AC9-A557-D72A6461EF63}" type="pres">
      <dgm:prSet presAssocID="{A00331D5-0930-4BE0-AFCA-ACEF2E83E11D}" presName="composite" presStyleCnt="0"/>
      <dgm:spPr/>
    </dgm:pt>
    <dgm:pt modelId="{2B950FCA-55F5-43AB-9245-FD684DD3AA43}" type="pres">
      <dgm:prSet presAssocID="{A00331D5-0930-4BE0-AFCA-ACEF2E83E11D}" presName="parentText" presStyleLbl="alignNode1" presStyleIdx="0" presStyleCnt="5">
        <dgm:presLayoutVars>
          <dgm:chMax val="1"/>
          <dgm:bulletEnabled val="1"/>
        </dgm:presLayoutVars>
      </dgm:prSet>
      <dgm:spPr/>
      <dgm:t>
        <a:bodyPr/>
        <a:lstStyle/>
        <a:p>
          <a:endParaRPr lang="en-US"/>
        </a:p>
      </dgm:t>
    </dgm:pt>
    <dgm:pt modelId="{77337591-B1AA-4B84-AE51-85BF2754B6FE}" type="pres">
      <dgm:prSet presAssocID="{A00331D5-0930-4BE0-AFCA-ACEF2E83E11D}" presName="descendantText" presStyleLbl="alignAcc1" presStyleIdx="0" presStyleCnt="5">
        <dgm:presLayoutVars>
          <dgm:bulletEnabled val="1"/>
        </dgm:presLayoutVars>
      </dgm:prSet>
      <dgm:spPr/>
      <dgm:t>
        <a:bodyPr/>
        <a:lstStyle/>
        <a:p>
          <a:endParaRPr lang="en-US"/>
        </a:p>
      </dgm:t>
    </dgm:pt>
    <dgm:pt modelId="{15FCF6E6-F012-41C3-8586-42C613E832F3}" type="pres">
      <dgm:prSet presAssocID="{7CDBF615-B02C-4B99-B386-8DCD36A14D76}" presName="sp" presStyleCnt="0"/>
      <dgm:spPr/>
    </dgm:pt>
    <dgm:pt modelId="{3DA8FF27-C81B-411D-9577-210D32A850E3}" type="pres">
      <dgm:prSet presAssocID="{3C89A1B0-3F7F-4403-B827-91A58068E95D}" presName="composite" presStyleCnt="0"/>
      <dgm:spPr/>
    </dgm:pt>
    <dgm:pt modelId="{7203AE32-FCDB-41A1-9259-5E2CC1749645}" type="pres">
      <dgm:prSet presAssocID="{3C89A1B0-3F7F-4403-B827-91A58068E95D}" presName="parentText" presStyleLbl="alignNode1" presStyleIdx="1" presStyleCnt="5">
        <dgm:presLayoutVars>
          <dgm:chMax val="1"/>
          <dgm:bulletEnabled val="1"/>
        </dgm:presLayoutVars>
      </dgm:prSet>
      <dgm:spPr/>
      <dgm:t>
        <a:bodyPr/>
        <a:lstStyle/>
        <a:p>
          <a:endParaRPr lang="en-US"/>
        </a:p>
      </dgm:t>
    </dgm:pt>
    <dgm:pt modelId="{94292FB5-2916-4FD2-A92A-BA6A06E53006}" type="pres">
      <dgm:prSet presAssocID="{3C89A1B0-3F7F-4403-B827-91A58068E95D}" presName="descendantText" presStyleLbl="alignAcc1" presStyleIdx="1" presStyleCnt="5">
        <dgm:presLayoutVars>
          <dgm:bulletEnabled val="1"/>
        </dgm:presLayoutVars>
      </dgm:prSet>
      <dgm:spPr/>
      <dgm:t>
        <a:bodyPr/>
        <a:lstStyle/>
        <a:p>
          <a:endParaRPr lang="en-US"/>
        </a:p>
      </dgm:t>
    </dgm:pt>
    <dgm:pt modelId="{CD560B89-8B1E-4649-B808-7F6B8775C606}" type="pres">
      <dgm:prSet presAssocID="{85F0D01E-E796-4BB7-995D-C2546E573AA9}" presName="sp" presStyleCnt="0"/>
      <dgm:spPr/>
    </dgm:pt>
    <dgm:pt modelId="{3F3ECBDF-C721-F84B-9357-6AEACFB9239E}" type="pres">
      <dgm:prSet presAssocID="{8095B1AB-E6E9-0842-96E1-FBA2747517B5}" presName="composite" presStyleCnt="0"/>
      <dgm:spPr/>
    </dgm:pt>
    <dgm:pt modelId="{CEA29C10-2A46-1547-A145-FBB76EEFC545}" type="pres">
      <dgm:prSet presAssocID="{8095B1AB-E6E9-0842-96E1-FBA2747517B5}" presName="parentText" presStyleLbl="alignNode1" presStyleIdx="2" presStyleCnt="5">
        <dgm:presLayoutVars>
          <dgm:chMax val="1"/>
          <dgm:bulletEnabled val="1"/>
        </dgm:presLayoutVars>
      </dgm:prSet>
      <dgm:spPr/>
      <dgm:t>
        <a:bodyPr/>
        <a:lstStyle/>
        <a:p>
          <a:endParaRPr lang="en-US"/>
        </a:p>
      </dgm:t>
    </dgm:pt>
    <dgm:pt modelId="{9FDA5E67-7D86-1C47-B76F-01B5A97FF946}" type="pres">
      <dgm:prSet presAssocID="{8095B1AB-E6E9-0842-96E1-FBA2747517B5}" presName="descendantText" presStyleLbl="alignAcc1" presStyleIdx="2" presStyleCnt="5">
        <dgm:presLayoutVars>
          <dgm:bulletEnabled val="1"/>
        </dgm:presLayoutVars>
      </dgm:prSet>
      <dgm:spPr/>
      <dgm:t>
        <a:bodyPr/>
        <a:lstStyle/>
        <a:p>
          <a:endParaRPr lang="en-US"/>
        </a:p>
      </dgm:t>
    </dgm:pt>
    <dgm:pt modelId="{1F8A1799-E426-5945-980D-36D64BAB45BD}" type="pres">
      <dgm:prSet presAssocID="{41E9DABF-6936-1546-B347-93582D9E8209}" presName="sp" presStyleCnt="0"/>
      <dgm:spPr/>
    </dgm:pt>
    <dgm:pt modelId="{B47AB1A6-7C27-4EEE-B62C-3564E0B4A88F}" type="pres">
      <dgm:prSet presAssocID="{643B1A8B-8E9D-481F-A1CD-88443BB6CF5A}" presName="composite" presStyleCnt="0"/>
      <dgm:spPr/>
    </dgm:pt>
    <dgm:pt modelId="{8A892238-3894-48A4-937C-66128270F60A}" type="pres">
      <dgm:prSet presAssocID="{643B1A8B-8E9D-481F-A1CD-88443BB6CF5A}" presName="parentText" presStyleLbl="alignNode1" presStyleIdx="3" presStyleCnt="5">
        <dgm:presLayoutVars>
          <dgm:chMax val="1"/>
          <dgm:bulletEnabled val="1"/>
        </dgm:presLayoutVars>
      </dgm:prSet>
      <dgm:spPr/>
      <dgm:t>
        <a:bodyPr/>
        <a:lstStyle/>
        <a:p>
          <a:endParaRPr lang="en-US"/>
        </a:p>
      </dgm:t>
    </dgm:pt>
    <dgm:pt modelId="{406A3AD2-D0D9-4293-BBF9-3660C509939A}" type="pres">
      <dgm:prSet presAssocID="{643B1A8B-8E9D-481F-A1CD-88443BB6CF5A}" presName="descendantText" presStyleLbl="alignAcc1" presStyleIdx="3" presStyleCnt="5">
        <dgm:presLayoutVars>
          <dgm:bulletEnabled val="1"/>
        </dgm:presLayoutVars>
      </dgm:prSet>
      <dgm:spPr/>
      <dgm:t>
        <a:bodyPr/>
        <a:lstStyle/>
        <a:p>
          <a:endParaRPr lang="en-US"/>
        </a:p>
      </dgm:t>
    </dgm:pt>
    <dgm:pt modelId="{150478E5-CE7F-41B7-A585-E366B51130AC}" type="pres">
      <dgm:prSet presAssocID="{C6F17A5E-17CA-43CE-9B8E-68621AFA4FEB}" presName="sp" presStyleCnt="0"/>
      <dgm:spPr/>
    </dgm:pt>
    <dgm:pt modelId="{FF0C5FCF-B89F-4E6E-9E58-B50FB9481EBB}" type="pres">
      <dgm:prSet presAssocID="{F5025D4B-D597-4B59-BC61-5C4AADAEC17E}" presName="composite" presStyleCnt="0"/>
      <dgm:spPr/>
    </dgm:pt>
    <dgm:pt modelId="{28EDAAED-7B68-4A30-A802-726CED46AA42}" type="pres">
      <dgm:prSet presAssocID="{F5025D4B-D597-4B59-BC61-5C4AADAEC17E}" presName="parentText" presStyleLbl="alignNode1" presStyleIdx="4" presStyleCnt="5">
        <dgm:presLayoutVars>
          <dgm:chMax val="1"/>
          <dgm:bulletEnabled val="1"/>
        </dgm:presLayoutVars>
      </dgm:prSet>
      <dgm:spPr/>
      <dgm:t>
        <a:bodyPr/>
        <a:lstStyle/>
        <a:p>
          <a:endParaRPr lang="en-US"/>
        </a:p>
      </dgm:t>
    </dgm:pt>
    <dgm:pt modelId="{00BFFF46-55DF-459E-9935-04C7F1FA1EFB}" type="pres">
      <dgm:prSet presAssocID="{F5025D4B-D597-4B59-BC61-5C4AADAEC17E}" presName="descendantText" presStyleLbl="alignAcc1" presStyleIdx="4" presStyleCnt="5">
        <dgm:presLayoutVars>
          <dgm:bulletEnabled val="1"/>
        </dgm:presLayoutVars>
      </dgm:prSet>
      <dgm:spPr/>
      <dgm:t>
        <a:bodyPr/>
        <a:lstStyle/>
        <a:p>
          <a:endParaRPr lang="en-US"/>
        </a:p>
      </dgm:t>
    </dgm:pt>
  </dgm:ptLst>
  <dgm:cxnLst>
    <dgm:cxn modelId="{BEECF60B-A869-4825-AB1B-E23BBF8B52D5}" srcId="{643B1A8B-8E9D-481F-A1CD-88443BB6CF5A}" destId="{18B61BF3-479E-4B5A-A196-879CEA11AC0D}" srcOrd="0" destOrd="0" parTransId="{715633D2-80CC-4AB7-AC00-CF3425B77C87}" sibTransId="{D9EDE600-99C7-43E2-BEDA-D745E4C50B1A}"/>
    <dgm:cxn modelId="{F78784D7-8FC0-4666-BE62-2F9D6C37F925}" srcId="{512A72D9-B60F-4C0E-985B-87A3ABB0DC50}" destId="{A00331D5-0930-4BE0-AFCA-ACEF2E83E11D}" srcOrd="0" destOrd="0" parTransId="{40B752E1-F224-456C-AA15-8D4D32AD103E}" sibTransId="{7CDBF615-B02C-4B99-B386-8DCD36A14D76}"/>
    <dgm:cxn modelId="{6145B525-0704-CF43-A1FA-4A864D5AF00D}" type="presOf" srcId="{A00331D5-0930-4BE0-AFCA-ACEF2E83E11D}" destId="{2B950FCA-55F5-43AB-9245-FD684DD3AA43}" srcOrd="0" destOrd="0" presId="urn:microsoft.com/office/officeart/2005/8/layout/chevron2"/>
    <dgm:cxn modelId="{D1C067D8-0E73-8F40-9F3D-3D24AB0AB01F}" srcId="{8095B1AB-E6E9-0842-96E1-FBA2747517B5}" destId="{C7DA625E-D19A-7D4B-8ED0-19C7F699A54E}" srcOrd="0" destOrd="0" parTransId="{C07C6295-7D0A-A54A-8E8A-A483BD14FDBC}" sibTransId="{B2FD0884-C388-F942-BB1A-44D8D6994242}"/>
    <dgm:cxn modelId="{28BD04C1-C325-4491-8DDF-32FD400FD521}" srcId="{512A72D9-B60F-4C0E-985B-87A3ABB0DC50}" destId="{F5025D4B-D597-4B59-BC61-5C4AADAEC17E}" srcOrd="4" destOrd="0" parTransId="{5A4F1848-2EE0-4057-B518-FD44B306561E}" sibTransId="{4E89B593-1803-4C67-80B0-8D2D285FFB1B}"/>
    <dgm:cxn modelId="{28BC2CB5-E7C3-4B29-BF04-B275DB460C0B}" srcId="{A00331D5-0930-4BE0-AFCA-ACEF2E83E11D}" destId="{75F22F0F-B764-4E41-8923-5EC60881F3C4}" srcOrd="0" destOrd="0" parTransId="{4246CF09-411F-4C2C-BCC4-03D6D9E80D10}" sibTransId="{023C3A74-7450-4E88-AC32-029019347A11}"/>
    <dgm:cxn modelId="{0F313DF8-38BC-4988-9B61-459E102B3521}" srcId="{512A72D9-B60F-4C0E-985B-87A3ABB0DC50}" destId="{3C89A1B0-3F7F-4403-B827-91A58068E95D}" srcOrd="1" destOrd="0" parTransId="{56D2AF0F-6DE7-40EC-91C0-B676844ABCAC}" sibTransId="{85F0D01E-E796-4BB7-995D-C2546E573AA9}"/>
    <dgm:cxn modelId="{E6594FAD-5798-7E4D-99FD-8CCC01F95CC1}" type="presOf" srcId="{C7DA625E-D19A-7D4B-8ED0-19C7F699A54E}" destId="{9FDA5E67-7D86-1C47-B76F-01B5A97FF946}" srcOrd="0" destOrd="0" presId="urn:microsoft.com/office/officeart/2005/8/layout/chevron2"/>
    <dgm:cxn modelId="{32ED886A-16D7-409B-ACEF-53A607259C26}" srcId="{F5025D4B-D597-4B59-BC61-5C4AADAEC17E}" destId="{68A77033-A072-406B-8644-D480BDCAEB69}" srcOrd="0" destOrd="0" parTransId="{BC866C1B-BFA8-468D-A1CA-A604FF1057A4}" sibTransId="{37600157-B883-4D0B-86D1-7D394712ECD3}"/>
    <dgm:cxn modelId="{94754C1F-75C8-994A-AAA5-801084B8B7D4}" type="presOf" srcId="{3C89A1B0-3F7F-4403-B827-91A58068E95D}" destId="{7203AE32-FCDB-41A1-9259-5E2CC1749645}" srcOrd="0" destOrd="0" presId="urn:microsoft.com/office/officeart/2005/8/layout/chevron2"/>
    <dgm:cxn modelId="{5CC9379F-9C49-4342-B5CA-5869577CAE76}" type="presOf" srcId="{68A77033-A072-406B-8644-D480BDCAEB69}" destId="{00BFFF46-55DF-459E-9935-04C7F1FA1EFB}" srcOrd="0" destOrd="0" presId="urn:microsoft.com/office/officeart/2005/8/layout/chevron2"/>
    <dgm:cxn modelId="{3C347026-CA6A-1340-8B3E-40B335C72AFB}" type="presOf" srcId="{8095B1AB-E6E9-0842-96E1-FBA2747517B5}" destId="{CEA29C10-2A46-1547-A145-FBB76EEFC545}" srcOrd="0" destOrd="0" presId="urn:microsoft.com/office/officeart/2005/8/layout/chevron2"/>
    <dgm:cxn modelId="{90B7B8FA-D1B8-C640-97E1-7970EAAC8C9F}" srcId="{512A72D9-B60F-4C0E-985B-87A3ABB0DC50}" destId="{8095B1AB-E6E9-0842-96E1-FBA2747517B5}" srcOrd="2" destOrd="0" parTransId="{6B7E5F8A-E22E-F347-B68C-96B1BB6DC7DE}" sibTransId="{41E9DABF-6936-1546-B347-93582D9E8209}"/>
    <dgm:cxn modelId="{5534B606-4502-B64D-B0BE-1D99ED403EFA}" type="presOf" srcId="{2B0EB5D0-1EB3-4435-8555-4FC333336930}" destId="{94292FB5-2916-4FD2-A92A-BA6A06E53006}" srcOrd="0" destOrd="0" presId="urn:microsoft.com/office/officeart/2005/8/layout/chevron2"/>
    <dgm:cxn modelId="{F755B427-07FF-6642-A421-546A62A1039C}" type="presOf" srcId="{18B61BF3-479E-4B5A-A196-879CEA11AC0D}" destId="{406A3AD2-D0D9-4293-BBF9-3660C509939A}" srcOrd="0" destOrd="0" presId="urn:microsoft.com/office/officeart/2005/8/layout/chevron2"/>
    <dgm:cxn modelId="{142BE5CF-80A5-4885-A5D8-DF96DA95017F}" srcId="{3C89A1B0-3F7F-4403-B827-91A58068E95D}" destId="{2B0EB5D0-1EB3-4435-8555-4FC333336930}" srcOrd="0" destOrd="0" parTransId="{982B55C6-0C18-4144-9626-9B795F39BDB9}" sibTransId="{3BCFC41F-2746-42F5-886F-2CEC74CD3201}"/>
    <dgm:cxn modelId="{AE353D3F-BCD3-DF43-9F50-B9E8F9B8C016}" type="presOf" srcId="{512A72D9-B60F-4C0E-985B-87A3ABB0DC50}" destId="{18B2FD95-009D-4937-A3AF-C125AE60A39A}" srcOrd="0" destOrd="0" presId="urn:microsoft.com/office/officeart/2005/8/layout/chevron2"/>
    <dgm:cxn modelId="{BAD3DB7F-75D4-5040-B1D1-286D1CF01A3F}" type="presOf" srcId="{75F22F0F-B764-4E41-8923-5EC60881F3C4}" destId="{77337591-B1AA-4B84-AE51-85BF2754B6FE}" srcOrd="0" destOrd="0" presId="urn:microsoft.com/office/officeart/2005/8/layout/chevron2"/>
    <dgm:cxn modelId="{36012746-6913-4643-A7EF-68F4FEE56235}" type="presOf" srcId="{643B1A8B-8E9D-481F-A1CD-88443BB6CF5A}" destId="{8A892238-3894-48A4-937C-66128270F60A}" srcOrd="0" destOrd="0" presId="urn:microsoft.com/office/officeart/2005/8/layout/chevron2"/>
    <dgm:cxn modelId="{B351730F-0533-41A2-9E28-0A09EFF8288D}" srcId="{512A72D9-B60F-4C0E-985B-87A3ABB0DC50}" destId="{643B1A8B-8E9D-481F-A1CD-88443BB6CF5A}" srcOrd="3" destOrd="0" parTransId="{D27EFCB5-F6B4-4475-B799-2AB06FDDB1F6}" sibTransId="{C6F17A5E-17CA-43CE-9B8E-68621AFA4FEB}"/>
    <dgm:cxn modelId="{F8F7335B-DD76-044B-891E-51D5D1F3171E}" type="presOf" srcId="{F5025D4B-D597-4B59-BC61-5C4AADAEC17E}" destId="{28EDAAED-7B68-4A30-A802-726CED46AA42}" srcOrd="0" destOrd="0" presId="urn:microsoft.com/office/officeart/2005/8/layout/chevron2"/>
    <dgm:cxn modelId="{2C825D4F-22EC-5E49-9BC2-F225BD754583}" type="presParOf" srcId="{18B2FD95-009D-4937-A3AF-C125AE60A39A}" destId="{12B5D0D3-01D3-4AC9-A557-D72A6461EF63}" srcOrd="0" destOrd="0" presId="urn:microsoft.com/office/officeart/2005/8/layout/chevron2"/>
    <dgm:cxn modelId="{63509C1F-3D0C-F94F-AB49-B0000FBCC046}" type="presParOf" srcId="{12B5D0D3-01D3-4AC9-A557-D72A6461EF63}" destId="{2B950FCA-55F5-43AB-9245-FD684DD3AA43}" srcOrd="0" destOrd="0" presId="urn:microsoft.com/office/officeart/2005/8/layout/chevron2"/>
    <dgm:cxn modelId="{EBAEE8B4-52F3-104F-A251-BCD06DA32B3E}" type="presParOf" srcId="{12B5D0D3-01D3-4AC9-A557-D72A6461EF63}" destId="{77337591-B1AA-4B84-AE51-85BF2754B6FE}" srcOrd="1" destOrd="0" presId="urn:microsoft.com/office/officeart/2005/8/layout/chevron2"/>
    <dgm:cxn modelId="{CD4470D8-6F5C-8046-A477-FC8976B90C85}" type="presParOf" srcId="{18B2FD95-009D-4937-A3AF-C125AE60A39A}" destId="{15FCF6E6-F012-41C3-8586-42C613E832F3}" srcOrd="1" destOrd="0" presId="urn:microsoft.com/office/officeart/2005/8/layout/chevron2"/>
    <dgm:cxn modelId="{22B7ECB9-04BD-0C49-AA3A-36A962987C4E}" type="presParOf" srcId="{18B2FD95-009D-4937-A3AF-C125AE60A39A}" destId="{3DA8FF27-C81B-411D-9577-210D32A850E3}" srcOrd="2" destOrd="0" presId="urn:microsoft.com/office/officeart/2005/8/layout/chevron2"/>
    <dgm:cxn modelId="{604AE775-AB95-754B-8618-041428C58AC5}" type="presParOf" srcId="{3DA8FF27-C81B-411D-9577-210D32A850E3}" destId="{7203AE32-FCDB-41A1-9259-5E2CC1749645}" srcOrd="0" destOrd="0" presId="urn:microsoft.com/office/officeart/2005/8/layout/chevron2"/>
    <dgm:cxn modelId="{B317ADCF-C7AE-D247-A812-66C58201F906}" type="presParOf" srcId="{3DA8FF27-C81B-411D-9577-210D32A850E3}" destId="{94292FB5-2916-4FD2-A92A-BA6A06E53006}" srcOrd="1" destOrd="0" presId="urn:microsoft.com/office/officeart/2005/8/layout/chevron2"/>
    <dgm:cxn modelId="{BDE229B9-BF58-7546-9835-81868F1E7DB0}" type="presParOf" srcId="{18B2FD95-009D-4937-A3AF-C125AE60A39A}" destId="{CD560B89-8B1E-4649-B808-7F6B8775C606}" srcOrd="3" destOrd="0" presId="urn:microsoft.com/office/officeart/2005/8/layout/chevron2"/>
    <dgm:cxn modelId="{24FEA1BD-4971-2642-9244-BA0ABA7D4ED6}" type="presParOf" srcId="{18B2FD95-009D-4937-A3AF-C125AE60A39A}" destId="{3F3ECBDF-C721-F84B-9357-6AEACFB9239E}" srcOrd="4" destOrd="0" presId="urn:microsoft.com/office/officeart/2005/8/layout/chevron2"/>
    <dgm:cxn modelId="{8FBC5BAF-03E3-1147-9C83-32696F4B96E0}" type="presParOf" srcId="{3F3ECBDF-C721-F84B-9357-6AEACFB9239E}" destId="{CEA29C10-2A46-1547-A145-FBB76EEFC545}" srcOrd="0" destOrd="0" presId="urn:microsoft.com/office/officeart/2005/8/layout/chevron2"/>
    <dgm:cxn modelId="{C0B61EBD-BB94-A04B-9AC9-1D47B9BD87BE}" type="presParOf" srcId="{3F3ECBDF-C721-F84B-9357-6AEACFB9239E}" destId="{9FDA5E67-7D86-1C47-B76F-01B5A97FF946}" srcOrd="1" destOrd="0" presId="urn:microsoft.com/office/officeart/2005/8/layout/chevron2"/>
    <dgm:cxn modelId="{4ADA6540-E2A0-8943-BEE6-3F6237F4486C}" type="presParOf" srcId="{18B2FD95-009D-4937-A3AF-C125AE60A39A}" destId="{1F8A1799-E426-5945-980D-36D64BAB45BD}" srcOrd="5" destOrd="0" presId="urn:microsoft.com/office/officeart/2005/8/layout/chevron2"/>
    <dgm:cxn modelId="{5F97EC27-EA22-D44D-806B-AC6C1862CC57}" type="presParOf" srcId="{18B2FD95-009D-4937-A3AF-C125AE60A39A}" destId="{B47AB1A6-7C27-4EEE-B62C-3564E0B4A88F}" srcOrd="6" destOrd="0" presId="urn:microsoft.com/office/officeart/2005/8/layout/chevron2"/>
    <dgm:cxn modelId="{A621575A-E93F-CF46-993B-D5B4E794763C}" type="presParOf" srcId="{B47AB1A6-7C27-4EEE-B62C-3564E0B4A88F}" destId="{8A892238-3894-48A4-937C-66128270F60A}" srcOrd="0" destOrd="0" presId="urn:microsoft.com/office/officeart/2005/8/layout/chevron2"/>
    <dgm:cxn modelId="{4A6429B2-50A4-004E-94B9-DC9DFB05EBE7}" type="presParOf" srcId="{B47AB1A6-7C27-4EEE-B62C-3564E0B4A88F}" destId="{406A3AD2-D0D9-4293-BBF9-3660C509939A}" srcOrd="1" destOrd="0" presId="urn:microsoft.com/office/officeart/2005/8/layout/chevron2"/>
    <dgm:cxn modelId="{F7149519-4221-B64B-AEE1-10FD0D8738E2}" type="presParOf" srcId="{18B2FD95-009D-4937-A3AF-C125AE60A39A}" destId="{150478E5-CE7F-41B7-A585-E366B51130AC}" srcOrd="7" destOrd="0" presId="urn:microsoft.com/office/officeart/2005/8/layout/chevron2"/>
    <dgm:cxn modelId="{8CDB1EBB-D99C-8745-8955-AF52C7C44753}" type="presParOf" srcId="{18B2FD95-009D-4937-A3AF-C125AE60A39A}" destId="{FF0C5FCF-B89F-4E6E-9E58-B50FB9481EBB}" srcOrd="8" destOrd="0" presId="urn:microsoft.com/office/officeart/2005/8/layout/chevron2"/>
    <dgm:cxn modelId="{2523F1CA-94D5-E942-A51A-C904122B9691}" type="presParOf" srcId="{FF0C5FCF-B89F-4E6E-9E58-B50FB9481EBB}" destId="{28EDAAED-7B68-4A30-A802-726CED46AA42}" srcOrd="0" destOrd="0" presId="urn:microsoft.com/office/officeart/2005/8/layout/chevron2"/>
    <dgm:cxn modelId="{092E882A-AC74-5A41-A618-FDF33646AE29}" type="presParOf" srcId="{FF0C5FCF-B89F-4E6E-9E58-B50FB9481EBB}" destId="{00BFFF46-55DF-459E-9935-04C7F1FA1EFB}" srcOrd="1" destOrd="0" presId="urn:microsoft.com/office/officeart/2005/8/layout/chevron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50FCA-55F5-43AB-9245-FD684DD3AA43}">
      <dsp:nvSpPr>
        <dsp:cNvPr id="0" name=""/>
        <dsp:cNvSpPr/>
      </dsp:nvSpPr>
      <dsp:spPr>
        <a:xfrm rot="5400000">
          <a:off x="-146093" y="149544"/>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49544"/>
        <a:ext cx="973954" cy="681768"/>
      </dsp:txXfrm>
    </dsp:sp>
    <dsp:sp modelId="{77337591-B1AA-4B84-AE51-85BF2754B6FE}">
      <dsp:nvSpPr>
        <dsp:cNvPr id="0" name=""/>
        <dsp:cNvSpPr/>
      </dsp:nvSpPr>
      <dsp:spPr>
        <a:xfrm rot="5400000">
          <a:off x="4190145" y="-3504925"/>
          <a:ext cx="633403" cy="7650157"/>
        </a:xfrm>
        <a:prstGeom prst="round2SameRect">
          <a:avLst/>
        </a:prstGeom>
        <a:solidFill>
          <a:srgbClr val="BFBFBF">
            <a:alpha val="90000"/>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latin typeface="Verdana" pitchFamily="34" charset="0"/>
              <a:ea typeface="Verdana" pitchFamily="34" charset="0"/>
              <a:cs typeface="Verdana" pitchFamily="34" charset="0"/>
            </a:rPr>
            <a:t>Why Teach For Lebanon?</a:t>
          </a:r>
          <a:endParaRPr lang="en-US" sz="2000" b="1" kern="1200" dirty="0">
            <a:latin typeface="Verdana" pitchFamily="34" charset="0"/>
            <a:ea typeface="Verdana" pitchFamily="34" charset="0"/>
            <a:cs typeface="Verdana" pitchFamily="34" charset="0"/>
          </a:endParaRPr>
        </a:p>
      </dsp:txBody>
      <dsp:txXfrm rot="5400000">
        <a:off x="4190145" y="-3504925"/>
        <a:ext cx="633403" cy="7650157"/>
      </dsp:txXfrm>
    </dsp:sp>
    <dsp:sp modelId="{7203AE32-FCDB-41A1-9259-5E2CC1749645}">
      <dsp:nvSpPr>
        <dsp:cNvPr id="0" name=""/>
        <dsp:cNvSpPr/>
      </dsp:nvSpPr>
      <dsp:spPr>
        <a:xfrm rot="5400000">
          <a:off x="-146093" y="1004997"/>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004997"/>
        <a:ext cx="973954" cy="681768"/>
      </dsp:txXfrm>
    </dsp:sp>
    <dsp:sp modelId="{94292FB5-2916-4FD2-A92A-BA6A06E53006}">
      <dsp:nvSpPr>
        <dsp:cNvPr id="0" name=""/>
        <dsp:cNvSpPr/>
      </dsp:nvSpPr>
      <dsp:spPr>
        <a:xfrm rot="5400000">
          <a:off x="4190311" y="-2649639"/>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 How does Teach For Lebanon work?</a:t>
          </a:r>
          <a:endParaRPr lang="en-US" sz="2000" kern="1200" dirty="0">
            <a:latin typeface="Verdana" pitchFamily="34" charset="0"/>
            <a:ea typeface="Verdana" pitchFamily="34" charset="0"/>
            <a:cs typeface="Verdana" pitchFamily="34" charset="0"/>
          </a:endParaRPr>
        </a:p>
      </dsp:txBody>
      <dsp:txXfrm rot="5400000">
        <a:off x="4190311" y="-2649639"/>
        <a:ext cx="633070" cy="7650157"/>
      </dsp:txXfrm>
    </dsp:sp>
    <dsp:sp modelId="{CEA29C10-2A46-1547-A145-FBB76EEFC545}">
      <dsp:nvSpPr>
        <dsp:cNvPr id="0" name=""/>
        <dsp:cNvSpPr/>
      </dsp:nvSpPr>
      <dsp:spPr>
        <a:xfrm rot="5400000">
          <a:off x="-146093" y="1860449"/>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dirty="0"/>
        </a:p>
      </dsp:txBody>
      <dsp:txXfrm rot="5400000">
        <a:off x="-146093" y="1860449"/>
        <a:ext cx="973954" cy="681768"/>
      </dsp:txXfrm>
    </dsp:sp>
    <dsp:sp modelId="{9FDA5E67-7D86-1C47-B76F-01B5A97FF946}">
      <dsp:nvSpPr>
        <dsp:cNvPr id="0" name=""/>
        <dsp:cNvSpPr/>
      </dsp:nvSpPr>
      <dsp:spPr>
        <a:xfrm rot="5400000">
          <a:off x="4190311" y="-1794187"/>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TFL-US</a:t>
          </a:r>
          <a:endParaRPr lang="en-US" sz="2000" kern="1200" dirty="0">
            <a:latin typeface="Verdana" pitchFamily="34" charset="0"/>
            <a:ea typeface="Verdana" pitchFamily="34" charset="0"/>
            <a:cs typeface="Verdana" pitchFamily="34" charset="0"/>
          </a:endParaRPr>
        </a:p>
      </dsp:txBody>
      <dsp:txXfrm rot="5400000">
        <a:off x="4190311" y="-1794187"/>
        <a:ext cx="633070" cy="7650157"/>
      </dsp:txXfrm>
    </dsp:sp>
    <dsp:sp modelId="{8A892238-3894-48A4-937C-66128270F60A}">
      <dsp:nvSpPr>
        <dsp:cNvPr id="0" name=""/>
        <dsp:cNvSpPr/>
      </dsp:nvSpPr>
      <dsp:spPr>
        <a:xfrm rot="5400000">
          <a:off x="-146093" y="2715901"/>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2715901"/>
        <a:ext cx="973954" cy="681768"/>
      </dsp:txXfrm>
    </dsp:sp>
    <dsp:sp modelId="{406A3AD2-D0D9-4293-BBF9-3660C509939A}">
      <dsp:nvSpPr>
        <dsp:cNvPr id="0" name=""/>
        <dsp:cNvSpPr/>
      </dsp:nvSpPr>
      <dsp:spPr>
        <a:xfrm rot="5400000">
          <a:off x="4190311" y="-938735"/>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Growth plan for Teach For Lebanon</a:t>
          </a:r>
          <a:endParaRPr lang="en-US" sz="2000" kern="1200" dirty="0">
            <a:latin typeface="Verdana" pitchFamily="34" charset="0"/>
            <a:ea typeface="Verdana" pitchFamily="34" charset="0"/>
            <a:cs typeface="Verdana" pitchFamily="34" charset="0"/>
          </a:endParaRPr>
        </a:p>
      </dsp:txBody>
      <dsp:txXfrm rot="5400000">
        <a:off x="4190311" y="-938735"/>
        <a:ext cx="633070" cy="7650157"/>
      </dsp:txXfrm>
    </dsp:sp>
    <dsp:sp modelId="{28EDAAED-7B68-4A30-A802-726CED46AA42}">
      <dsp:nvSpPr>
        <dsp:cNvPr id="0" name=""/>
        <dsp:cNvSpPr/>
      </dsp:nvSpPr>
      <dsp:spPr>
        <a:xfrm rot="5400000">
          <a:off x="-146093" y="3571353"/>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46093" y="3571353"/>
        <a:ext cx="973954" cy="681768"/>
      </dsp:txXfrm>
    </dsp:sp>
    <dsp:sp modelId="{00BFFF46-55DF-459E-9935-04C7F1FA1EFB}">
      <dsp:nvSpPr>
        <dsp:cNvPr id="0" name=""/>
        <dsp:cNvSpPr/>
      </dsp:nvSpPr>
      <dsp:spPr>
        <a:xfrm rot="5400000">
          <a:off x="4190311" y="-83283"/>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Support Teach For Lebanon</a:t>
          </a:r>
          <a:endParaRPr lang="en-US" sz="2000" kern="1200" dirty="0">
            <a:latin typeface="Verdana" pitchFamily="34" charset="0"/>
            <a:ea typeface="Verdana" pitchFamily="34" charset="0"/>
            <a:cs typeface="Verdana" pitchFamily="34" charset="0"/>
          </a:endParaRPr>
        </a:p>
      </dsp:txBody>
      <dsp:txXfrm rot="5400000">
        <a:off x="4190311" y="-83283"/>
        <a:ext cx="633070" cy="76501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342571-07F7-458D-AD51-4C916BB71232}">
      <dsp:nvSpPr>
        <dsp:cNvPr id="0" name=""/>
        <dsp:cNvSpPr/>
      </dsp:nvSpPr>
      <dsp:spPr>
        <a:xfrm>
          <a:off x="2551866" y="1741640"/>
          <a:ext cx="1326493" cy="459130"/>
        </a:xfrm>
        <a:prstGeom prst="roundRect">
          <a:avLst/>
        </a:prstGeom>
        <a:solidFill>
          <a:schemeClr val="lt1"/>
        </a:solidFill>
        <a:ln w="11429" cap="flat" cmpd="sng" algn="ctr">
          <a:solidFill>
            <a:srgbClr val="C00000"/>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C00000"/>
              </a:solidFill>
              <a:latin typeface="Verdana" pitchFamily="34" charset="0"/>
              <a:ea typeface="Verdana" pitchFamily="34" charset="0"/>
              <a:cs typeface="Verdana" pitchFamily="34" charset="0"/>
            </a:rPr>
            <a:t>Low motivation</a:t>
          </a:r>
          <a:endParaRPr lang="en-US" sz="1400" b="1" kern="1200" dirty="0">
            <a:solidFill>
              <a:srgbClr val="C00000"/>
            </a:solidFill>
            <a:latin typeface="Verdana" pitchFamily="34" charset="0"/>
            <a:ea typeface="Verdana" pitchFamily="34" charset="0"/>
            <a:cs typeface="Verdana" pitchFamily="34" charset="0"/>
          </a:endParaRPr>
        </a:p>
      </dsp:txBody>
      <dsp:txXfrm>
        <a:off x="2551866" y="1741640"/>
        <a:ext cx="1326493" cy="459130"/>
      </dsp:txXfrm>
    </dsp:sp>
    <dsp:sp modelId="{442C30AC-8FBF-4CE9-9391-625B5713EE03}">
      <dsp:nvSpPr>
        <dsp:cNvPr id="0" name=""/>
        <dsp:cNvSpPr/>
      </dsp:nvSpPr>
      <dsp:spPr>
        <a:xfrm>
          <a:off x="720381" y="782767"/>
          <a:ext cx="2558501" cy="2578512"/>
        </a:xfrm>
        <a:prstGeom prst="circularArrow">
          <a:avLst>
            <a:gd name="adj1" fmla="val 9483"/>
            <a:gd name="adj2" fmla="val 684952"/>
            <a:gd name="adj3" fmla="val 9146314"/>
            <a:gd name="adj4" fmla="val 626790"/>
            <a:gd name="adj5" fmla="val 11063"/>
          </a:avLst>
        </a:prstGeom>
        <a:solidFill>
          <a:schemeClr val="bg1">
            <a:lumMod val="85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sp>
    <dsp:sp modelId="{883D4E37-3639-4B5A-A204-2847CBCFB270}">
      <dsp:nvSpPr>
        <dsp:cNvPr id="0" name=""/>
        <dsp:cNvSpPr/>
      </dsp:nvSpPr>
      <dsp:spPr>
        <a:xfrm>
          <a:off x="34255" y="1728562"/>
          <a:ext cx="1500405" cy="589646"/>
        </a:xfrm>
        <a:prstGeom prst="roundRect">
          <a:avLst/>
        </a:prstGeom>
        <a:solidFill>
          <a:schemeClr val="lt1"/>
        </a:solidFill>
        <a:ln w="11429" cap="flat" cmpd="sng" algn="ctr">
          <a:solidFill>
            <a:schemeClr val="dk1"/>
          </a:solidFill>
          <a:prstDash val="sysDash"/>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Verdana" pitchFamily="34" charset="0"/>
              <a:ea typeface="Verdana" pitchFamily="34" charset="0"/>
              <a:cs typeface="Verdana" pitchFamily="34" charset="0"/>
            </a:rPr>
            <a:t>Low achievement </a:t>
          </a:r>
          <a:endParaRPr lang="en-US" sz="1400" b="1" kern="1200" dirty="0">
            <a:latin typeface="Verdana" pitchFamily="34" charset="0"/>
            <a:ea typeface="Verdana" pitchFamily="34" charset="0"/>
            <a:cs typeface="Verdana" pitchFamily="34" charset="0"/>
          </a:endParaRPr>
        </a:p>
      </dsp:txBody>
      <dsp:txXfrm>
        <a:off x="34255" y="1728562"/>
        <a:ext cx="1500405" cy="589646"/>
      </dsp:txXfrm>
    </dsp:sp>
    <dsp:sp modelId="{0E733AE3-57E4-4E30-8423-8FB7B3BCE95C}">
      <dsp:nvSpPr>
        <dsp:cNvPr id="0" name=""/>
        <dsp:cNvSpPr/>
      </dsp:nvSpPr>
      <dsp:spPr>
        <a:xfrm>
          <a:off x="708967" y="632803"/>
          <a:ext cx="2552880" cy="2497064"/>
        </a:xfrm>
        <a:prstGeom prst="circularArrow">
          <a:avLst>
            <a:gd name="adj1" fmla="val 9483"/>
            <a:gd name="adj2" fmla="val 684952"/>
            <a:gd name="adj3" fmla="val 20294297"/>
            <a:gd name="adj4" fmla="val 11458444"/>
            <a:gd name="adj5" fmla="val 11063"/>
          </a:avLst>
        </a:prstGeom>
        <a:solidFill>
          <a:schemeClr val="bg1">
            <a:lumMod val="85000"/>
          </a:schemeClr>
        </a:solidFill>
        <a:ln w="11429" cap="flat" cmpd="sng" algn="ctr">
          <a:solidFill>
            <a:schemeClr val="bg1">
              <a:lumMod val="65000"/>
            </a:schemeClr>
          </a:solidFill>
          <a:prstDash val="sysDash"/>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50FCA-55F5-43AB-9245-FD684DD3AA43}">
      <dsp:nvSpPr>
        <dsp:cNvPr id="0" name=""/>
        <dsp:cNvSpPr/>
      </dsp:nvSpPr>
      <dsp:spPr>
        <a:xfrm rot="5400000">
          <a:off x="-146093" y="149544"/>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49544"/>
        <a:ext cx="973954" cy="681768"/>
      </dsp:txXfrm>
    </dsp:sp>
    <dsp:sp modelId="{77337591-B1AA-4B84-AE51-85BF2754B6FE}">
      <dsp:nvSpPr>
        <dsp:cNvPr id="0" name=""/>
        <dsp:cNvSpPr/>
      </dsp:nvSpPr>
      <dsp:spPr>
        <a:xfrm rot="5400000">
          <a:off x="4190145" y="-3504925"/>
          <a:ext cx="633403" cy="7650157"/>
        </a:xfrm>
        <a:prstGeom prst="round2SameRect">
          <a:avLst/>
        </a:prstGeom>
        <a:no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Why Teach For Lebanon?</a:t>
          </a:r>
          <a:endParaRPr lang="en-US" sz="2000" b="0" kern="1200" dirty="0">
            <a:latin typeface="Verdana" pitchFamily="34" charset="0"/>
            <a:ea typeface="Verdana" pitchFamily="34" charset="0"/>
            <a:cs typeface="Verdana" pitchFamily="34" charset="0"/>
          </a:endParaRPr>
        </a:p>
      </dsp:txBody>
      <dsp:txXfrm rot="5400000">
        <a:off x="4190145" y="-3504925"/>
        <a:ext cx="633403" cy="7650157"/>
      </dsp:txXfrm>
    </dsp:sp>
    <dsp:sp modelId="{7203AE32-FCDB-41A1-9259-5E2CC1749645}">
      <dsp:nvSpPr>
        <dsp:cNvPr id="0" name=""/>
        <dsp:cNvSpPr/>
      </dsp:nvSpPr>
      <dsp:spPr>
        <a:xfrm rot="5400000">
          <a:off x="-146093" y="1004997"/>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004997"/>
        <a:ext cx="973954" cy="681768"/>
      </dsp:txXfrm>
    </dsp:sp>
    <dsp:sp modelId="{94292FB5-2916-4FD2-A92A-BA6A06E53006}">
      <dsp:nvSpPr>
        <dsp:cNvPr id="0" name=""/>
        <dsp:cNvSpPr/>
      </dsp:nvSpPr>
      <dsp:spPr>
        <a:xfrm rot="5400000">
          <a:off x="4190311" y="-2649639"/>
          <a:ext cx="633070" cy="7650157"/>
        </a:xfrm>
        <a:prstGeom prst="round2SameRect">
          <a:avLst/>
        </a:prstGeom>
        <a:solidFill>
          <a:schemeClr val="bg1">
            <a:lumMod val="7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latin typeface="Verdana" pitchFamily="34" charset="0"/>
              <a:ea typeface="Verdana" pitchFamily="34" charset="0"/>
              <a:cs typeface="Verdana" pitchFamily="34" charset="0"/>
            </a:rPr>
            <a:t> How does Teach For Lebanon work?</a:t>
          </a:r>
          <a:endParaRPr lang="en-US" sz="2000" b="1" kern="1200" dirty="0">
            <a:latin typeface="Verdana" pitchFamily="34" charset="0"/>
            <a:ea typeface="Verdana" pitchFamily="34" charset="0"/>
            <a:cs typeface="Verdana" pitchFamily="34" charset="0"/>
          </a:endParaRPr>
        </a:p>
      </dsp:txBody>
      <dsp:txXfrm rot="5400000">
        <a:off x="4190311" y="-2649639"/>
        <a:ext cx="633070" cy="7650157"/>
      </dsp:txXfrm>
    </dsp:sp>
    <dsp:sp modelId="{CEA29C10-2A46-1547-A145-FBB76EEFC545}">
      <dsp:nvSpPr>
        <dsp:cNvPr id="0" name=""/>
        <dsp:cNvSpPr/>
      </dsp:nvSpPr>
      <dsp:spPr>
        <a:xfrm rot="5400000">
          <a:off x="-146093" y="1860449"/>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46093" y="1860449"/>
        <a:ext cx="973954" cy="681768"/>
      </dsp:txXfrm>
    </dsp:sp>
    <dsp:sp modelId="{9FDA5E67-7D86-1C47-B76F-01B5A97FF946}">
      <dsp:nvSpPr>
        <dsp:cNvPr id="0" name=""/>
        <dsp:cNvSpPr/>
      </dsp:nvSpPr>
      <dsp:spPr>
        <a:xfrm rot="5400000">
          <a:off x="4190311" y="-1794187"/>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TFL-US</a:t>
          </a:r>
          <a:endParaRPr lang="en-US" sz="2000" kern="1200" dirty="0">
            <a:latin typeface="Verdana" pitchFamily="34" charset="0"/>
            <a:ea typeface="Verdana" pitchFamily="34" charset="0"/>
            <a:cs typeface="Verdana" pitchFamily="34" charset="0"/>
          </a:endParaRPr>
        </a:p>
      </dsp:txBody>
      <dsp:txXfrm rot="5400000">
        <a:off x="4190311" y="-1794187"/>
        <a:ext cx="633070" cy="7650157"/>
      </dsp:txXfrm>
    </dsp:sp>
    <dsp:sp modelId="{8A892238-3894-48A4-937C-66128270F60A}">
      <dsp:nvSpPr>
        <dsp:cNvPr id="0" name=""/>
        <dsp:cNvSpPr/>
      </dsp:nvSpPr>
      <dsp:spPr>
        <a:xfrm rot="5400000">
          <a:off x="-146093" y="2715901"/>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2715901"/>
        <a:ext cx="973954" cy="681768"/>
      </dsp:txXfrm>
    </dsp:sp>
    <dsp:sp modelId="{406A3AD2-D0D9-4293-BBF9-3660C509939A}">
      <dsp:nvSpPr>
        <dsp:cNvPr id="0" name=""/>
        <dsp:cNvSpPr/>
      </dsp:nvSpPr>
      <dsp:spPr>
        <a:xfrm rot="5400000">
          <a:off x="4190311" y="-938735"/>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Growth plan for Teach For Lebanon</a:t>
          </a:r>
          <a:endParaRPr lang="en-US" sz="2000" kern="1200" dirty="0">
            <a:latin typeface="Verdana" pitchFamily="34" charset="0"/>
            <a:ea typeface="Verdana" pitchFamily="34" charset="0"/>
            <a:cs typeface="Verdana" pitchFamily="34" charset="0"/>
          </a:endParaRPr>
        </a:p>
      </dsp:txBody>
      <dsp:txXfrm rot="5400000">
        <a:off x="4190311" y="-938735"/>
        <a:ext cx="633070" cy="7650157"/>
      </dsp:txXfrm>
    </dsp:sp>
    <dsp:sp modelId="{28EDAAED-7B68-4A30-A802-726CED46AA42}">
      <dsp:nvSpPr>
        <dsp:cNvPr id="0" name=""/>
        <dsp:cNvSpPr/>
      </dsp:nvSpPr>
      <dsp:spPr>
        <a:xfrm rot="5400000">
          <a:off x="-146093" y="3571353"/>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46093" y="3571353"/>
        <a:ext cx="973954" cy="681768"/>
      </dsp:txXfrm>
    </dsp:sp>
    <dsp:sp modelId="{00BFFF46-55DF-459E-9935-04C7F1FA1EFB}">
      <dsp:nvSpPr>
        <dsp:cNvPr id="0" name=""/>
        <dsp:cNvSpPr/>
      </dsp:nvSpPr>
      <dsp:spPr>
        <a:xfrm rot="5400000">
          <a:off x="4190311" y="-83283"/>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Support Teach For Lebanon</a:t>
          </a:r>
          <a:endParaRPr lang="en-US" sz="2000" kern="1200" dirty="0">
            <a:latin typeface="Verdana" pitchFamily="34" charset="0"/>
            <a:ea typeface="Verdana" pitchFamily="34" charset="0"/>
            <a:cs typeface="Verdana" pitchFamily="34" charset="0"/>
          </a:endParaRPr>
        </a:p>
      </dsp:txBody>
      <dsp:txXfrm rot="5400000">
        <a:off x="4190311" y="-83283"/>
        <a:ext cx="633070" cy="765015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50FCA-55F5-43AB-9245-FD684DD3AA43}">
      <dsp:nvSpPr>
        <dsp:cNvPr id="0" name=""/>
        <dsp:cNvSpPr/>
      </dsp:nvSpPr>
      <dsp:spPr>
        <a:xfrm rot="5400000">
          <a:off x="-146093" y="149544"/>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49544"/>
        <a:ext cx="973954" cy="681768"/>
      </dsp:txXfrm>
    </dsp:sp>
    <dsp:sp modelId="{77337591-B1AA-4B84-AE51-85BF2754B6FE}">
      <dsp:nvSpPr>
        <dsp:cNvPr id="0" name=""/>
        <dsp:cNvSpPr/>
      </dsp:nvSpPr>
      <dsp:spPr>
        <a:xfrm rot="5400000">
          <a:off x="4190145" y="-3504925"/>
          <a:ext cx="633403" cy="7650157"/>
        </a:xfrm>
        <a:prstGeom prst="round2SameRect">
          <a:avLst/>
        </a:prstGeom>
        <a:solidFill>
          <a:srgbClr val="FFFFFF">
            <a:alpha val="90000"/>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Why Teach For Lebanon?</a:t>
          </a:r>
          <a:endParaRPr lang="en-US" sz="2000" b="0" kern="1200" dirty="0">
            <a:latin typeface="Verdana" pitchFamily="34" charset="0"/>
            <a:ea typeface="Verdana" pitchFamily="34" charset="0"/>
            <a:cs typeface="Verdana" pitchFamily="34" charset="0"/>
          </a:endParaRPr>
        </a:p>
      </dsp:txBody>
      <dsp:txXfrm rot="5400000">
        <a:off x="4190145" y="-3504925"/>
        <a:ext cx="633403" cy="7650157"/>
      </dsp:txXfrm>
    </dsp:sp>
    <dsp:sp modelId="{7203AE32-FCDB-41A1-9259-5E2CC1749645}">
      <dsp:nvSpPr>
        <dsp:cNvPr id="0" name=""/>
        <dsp:cNvSpPr/>
      </dsp:nvSpPr>
      <dsp:spPr>
        <a:xfrm rot="5400000">
          <a:off x="-146093" y="1004997"/>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004997"/>
        <a:ext cx="973954" cy="681768"/>
      </dsp:txXfrm>
    </dsp:sp>
    <dsp:sp modelId="{94292FB5-2916-4FD2-A92A-BA6A06E53006}">
      <dsp:nvSpPr>
        <dsp:cNvPr id="0" name=""/>
        <dsp:cNvSpPr/>
      </dsp:nvSpPr>
      <dsp:spPr>
        <a:xfrm rot="5400000">
          <a:off x="4190311" y="-2649639"/>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 How does Teach For Lebanon work?</a:t>
          </a:r>
          <a:endParaRPr lang="en-US" sz="2000" kern="1200" dirty="0">
            <a:latin typeface="Verdana" pitchFamily="34" charset="0"/>
            <a:ea typeface="Verdana" pitchFamily="34" charset="0"/>
            <a:cs typeface="Verdana" pitchFamily="34" charset="0"/>
          </a:endParaRPr>
        </a:p>
      </dsp:txBody>
      <dsp:txXfrm rot="5400000">
        <a:off x="4190311" y="-2649639"/>
        <a:ext cx="633070" cy="7650157"/>
      </dsp:txXfrm>
    </dsp:sp>
    <dsp:sp modelId="{CEA29C10-2A46-1547-A145-FBB76EEFC545}">
      <dsp:nvSpPr>
        <dsp:cNvPr id="0" name=""/>
        <dsp:cNvSpPr/>
      </dsp:nvSpPr>
      <dsp:spPr>
        <a:xfrm rot="5400000">
          <a:off x="-146093" y="1860449"/>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46093" y="1860449"/>
        <a:ext cx="973954" cy="681768"/>
      </dsp:txXfrm>
    </dsp:sp>
    <dsp:sp modelId="{9FDA5E67-7D86-1C47-B76F-01B5A97FF946}">
      <dsp:nvSpPr>
        <dsp:cNvPr id="0" name=""/>
        <dsp:cNvSpPr/>
      </dsp:nvSpPr>
      <dsp:spPr>
        <a:xfrm rot="5400000">
          <a:off x="4190311" y="-1794187"/>
          <a:ext cx="633070" cy="7650157"/>
        </a:xfrm>
        <a:prstGeom prst="round2SameRect">
          <a:avLst/>
        </a:prstGeom>
        <a:solidFill>
          <a:schemeClr val="bg1">
            <a:lumMod val="7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latin typeface="Verdana" pitchFamily="34" charset="0"/>
              <a:ea typeface="Verdana" pitchFamily="34" charset="0"/>
              <a:cs typeface="Verdana" pitchFamily="34" charset="0"/>
            </a:rPr>
            <a:t>TFL-US</a:t>
          </a:r>
          <a:endParaRPr lang="en-US" sz="2000" b="1" kern="1200" dirty="0">
            <a:latin typeface="Verdana" pitchFamily="34" charset="0"/>
            <a:ea typeface="Verdana" pitchFamily="34" charset="0"/>
            <a:cs typeface="Verdana" pitchFamily="34" charset="0"/>
          </a:endParaRPr>
        </a:p>
      </dsp:txBody>
      <dsp:txXfrm rot="5400000">
        <a:off x="4190311" y="-1794187"/>
        <a:ext cx="633070" cy="7650157"/>
      </dsp:txXfrm>
    </dsp:sp>
    <dsp:sp modelId="{8A892238-3894-48A4-937C-66128270F60A}">
      <dsp:nvSpPr>
        <dsp:cNvPr id="0" name=""/>
        <dsp:cNvSpPr/>
      </dsp:nvSpPr>
      <dsp:spPr>
        <a:xfrm rot="5400000">
          <a:off x="-146093" y="2715901"/>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2715901"/>
        <a:ext cx="973954" cy="681768"/>
      </dsp:txXfrm>
    </dsp:sp>
    <dsp:sp modelId="{406A3AD2-D0D9-4293-BBF9-3660C509939A}">
      <dsp:nvSpPr>
        <dsp:cNvPr id="0" name=""/>
        <dsp:cNvSpPr/>
      </dsp:nvSpPr>
      <dsp:spPr>
        <a:xfrm rot="5400000">
          <a:off x="4190311" y="-938735"/>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Growth plan for Teach For Lebanon</a:t>
          </a:r>
          <a:endParaRPr lang="en-US" sz="2000" kern="1200" dirty="0">
            <a:latin typeface="Verdana" pitchFamily="34" charset="0"/>
            <a:ea typeface="Verdana" pitchFamily="34" charset="0"/>
            <a:cs typeface="Verdana" pitchFamily="34" charset="0"/>
          </a:endParaRPr>
        </a:p>
      </dsp:txBody>
      <dsp:txXfrm rot="5400000">
        <a:off x="4190311" y="-938735"/>
        <a:ext cx="633070" cy="7650157"/>
      </dsp:txXfrm>
    </dsp:sp>
    <dsp:sp modelId="{28EDAAED-7B68-4A30-A802-726CED46AA42}">
      <dsp:nvSpPr>
        <dsp:cNvPr id="0" name=""/>
        <dsp:cNvSpPr/>
      </dsp:nvSpPr>
      <dsp:spPr>
        <a:xfrm rot="5400000">
          <a:off x="-146093" y="3571353"/>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46093" y="3571353"/>
        <a:ext cx="973954" cy="681768"/>
      </dsp:txXfrm>
    </dsp:sp>
    <dsp:sp modelId="{00BFFF46-55DF-459E-9935-04C7F1FA1EFB}">
      <dsp:nvSpPr>
        <dsp:cNvPr id="0" name=""/>
        <dsp:cNvSpPr/>
      </dsp:nvSpPr>
      <dsp:spPr>
        <a:xfrm rot="5400000">
          <a:off x="4190311" y="-83283"/>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Support Teach For Lebanon</a:t>
          </a:r>
          <a:endParaRPr lang="en-US" sz="2000" kern="1200" dirty="0">
            <a:latin typeface="Verdana" pitchFamily="34" charset="0"/>
            <a:ea typeface="Verdana" pitchFamily="34" charset="0"/>
            <a:cs typeface="Verdana" pitchFamily="34" charset="0"/>
          </a:endParaRPr>
        </a:p>
      </dsp:txBody>
      <dsp:txXfrm rot="5400000">
        <a:off x="4190311" y="-83283"/>
        <a:ext cx="633070" cy="765015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50FCA-55F5-43AB-9245-FD684DD3AA43}">
      <dsp:nvSpPr>
        <dsp:cNvPr id="0" name=""/>
        <dsp:cNvSpPr/>
      </dsp:nvSpPr>
      <dsp:spPr>
        <a:xfrm rot="5400000">
          <a:off x="-146093" y="149544"/>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49544"/>
        <a:ext cx="973954" cy="681768"/>
      </dsp:txXfrm>
    </dsp:sp>
    <dsp:sp modelId="{77337591-B1AA-4B84-AE51-85BF2754B6FE}">
      <dsp:nvSpPr>
        <dsp:cNvPr id="0" name=""/>
        <dsp:cNvSpPr/>
      </dsp:nvSpPr>
      <dsp:spPr>
        <a:xfrm rot="5400000">
          <a:off x="4190145" y="-3504925"/>
          <a:ext cx="633403" cy="7650157"/>
        </a:xfrm>
        <a:prstGeom prst="round2SameRect">
          <a:avLst/>
        </a:prstGeom>
        <a:solidFill>
          <a:srgbClr val="FFFFFF">
            <a:alpha val="90000"/>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Why Teach For Lebanon?</a:t>
          </a:r>
          <a:endParaRPr lang="en-US" sz="2000" b="0" kern="1200" dirty="0">
            <a:latin typeface="Verdana" pitchFamily="34" charset="0"/>
            <a:ea typeface="Verdana" pitchFamily="34" charset="0"/>
            <a:cs typeface="Verdana" pitchFamily="34" charset="0"/>
          </a:endParaRPr>
        </a:p>
      </dsp:txBody>
      <dsp:txXfrm rot="5400000">
        <a:off x="4190145" y="-3504925"/>
        <a:ext cx="633403" cy="7650157"/>
      </dsp:txXfrm>
    </dsp:sp>
    <dsp:sp modelId="{7203AE32-FCDB-41A1-9259-5E2CC1749645}">
      <dsp:nvSpPr>
        <dsp:cNvPr id="0" name=""/>
        <dsp:cNvSpPr/>
      </dsp:nvSpPr>
      <dsp:spPr>
        <a:xfrm rot="5400000">
          <a:off x="-146093" y="1004997"/>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004997"/>
        <a:ext cx="973954" cy="681768"/>
      </dsp:txXfrm>
    </dsp:sp>
    <dsp:sp modelId="{94292FB5-2916-4FD2-A92A-BA6A06E53006}">
      <dsp:nvSpPr>
        <dsp:cNvPr id="0" name=""/>
        <dsp:cNvSpPr/>
      </dsp:nvSpPr>
      <dsp:spPr>
        <a:xfrm rot="5400000">
          <a:off x="4190311" y="-2649639"/>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 How does Teach For Lebanon work?</a:t>
          </a:r>
          <a:endParaRPr lang="en-US" sz="2000" kern="1200" dirty="0">
            <a:latin typeface="Verdana" pitchFamily="34" charset="0"/>
            <a:ea typeface="Verdana" pitchFamily="34" charset="0"/>
            <a:cs typeface="Verdana" pitchFamily="34" charset="0"/>
          </a:endParaRPr>
        </a:p>
      </dsp:txBody>
      <dsp:txXfrm rot="5400000">
        <a:off x="4190311" y="-2649639"/>
        <a:ext cx="633070" cy="7650157"/>
      </dsp:txXfrm>
    </dsp:sp>
    <dsp:sp modelId="{CEA29C10-2A46-1547-A145-FBB76EEFC545}">
      <dsp:nvSpPr>
        <dsp:cNvPr id="0" name=""/>
        <dsp:cNvSpPr/>
      </dsp:nvSpPr>
      <dsp:spPr>
        <a:xfrm rot="5400000">
          <a:off x="-146093" y="1860449"/>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46093" y="1860449"/>
        <a:ext cx="973954" cy="681768"/>
      </dsp:txXfrm>
    </dsp:sp>
    <dsp:sp modelId="{9FDA5E67-7D86-1C47-B76F-01B5A97FF946}">
      <dsp:nvSpPr>
        <dsp:cNvPr id="0" name=""/>
        <dsp:cNvSpPr/>
      </dsp:nvSpPr>
      <dsp:spPr>
        <a:xfrm rot="5400000">
          <a:off x="4190311" y="-1794187"/>
          <a:ext cx="633070" cy="7650157"/>
        </a:xfrm>
        <a:prstGeom prst="round2SameRect">
          <a:avLst/>
        </a:prstGeom>
        <a:no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TFL-US</a:t>
          </a:r>
          <a:endParaRPr lang="en-US" sz="2000" b="0" kern="1200" dirty="0">
            <a:latin typeface="Verdana" pitchFamily="34" charset="0"/>
            <a:ea typeface="Verdana" pitchFamily="34" charset="0"/>
            <a:cs typeface="Verdana" pitchFamily="34" charset="0"/>
          </a:endParaRPr>
        </a:p>
      </dsp:txBody>
      <dsp:txXfrm rot="5400000">
        <a:off x="4190311" y="-1794187"/>
        <a:ext cx="633070" cy="7650157"/>
      </dsp:txXfrm>
    </dsp:sp>
    <dsp:sp modelId="{8A892238-3894-48A4-937C-66128270F60A}">
      <dsp:nvSpPr>
        <dsp:cNvPr id="0" name=""/>
        <dsp:cNvSpPr/>
      </dsp:nvSpPr>
      <dsp:spPr>
        <a:xfrm rot="5400000">
          <a:off x="-146093" y="2715901"/>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2715901"/>
        <a:ext cx="973954" cy="681768"/>
      </dsp:txXfrm>
    </dsp:sp>
    <dsp:sp modelId="{406A3AD2-D0D9-4293-BBF9-3660C509939A}">
      <dsp:nvSpPr>
        <dsp:cNvPr id="0" name=""/>
        <dsp:cNvSpPr/>
      </dsp:nvSpPr>
      <dsp:spPr>
        <a:xfrm rot="5400000">
          <a:off x="4190311" y="-938735"/>
          <a:ext cx="633070" cy="7650157"/>
        </a:xfrm>
        <a:prstGeom prst="round2SameRect">
          <a:avLst/>
        </a:prstGeom>
        <a:solidFill>
          <a:schemeClr val="bg1">
            <a:lumMod val="7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Verdana" pitchFamily="34" charset="0"/>
              <a:ea typeface="Verdana" pitchFamily="34" charset="0"/>
              <a:cs typeface="Verdana" pitchFamily="34" charset="0"/>
            </a:rPr>
            <a:t>Growth of Teach For Lebanon</a:t>
          </a:r>
          <a:endParaRPr lang="en-US" sz="2000" b="1" kern="1200" dirty="0">
            <a:latin typeface="Verdana" pitchFamily="34" charset="0"/>
            <a:ea typeface="Verdana" pitchFamily="34" charset="0"/>
            <a:cs typeface="Verdana" pitchFamily="34" charset="0"/>
          </a:endParaRPr>
        </a:p>
      </dsp:txBody>
      <dsp:txXfrm rot="5400000">
        <a:off x="4190311" y="-938735"/>
        <a:ext cx="633070" cy="7650157"/>
      </dsp:txXfrm>
    </dsp:sp>
    <dsp:sp modelId="{28EDAAED-7B68-4A30-A802-726CED46AA42}">
      <dsp:nvSpPr>
        <dsp:cNvPr id="0" name=""/>
        <dsp:cNvSpPr/>
      </dsp:nvSpPr>
      <dsp:spPr>
        <a:xfrm rot="5400000">
          <a:off x="-146093" y="3571353"/>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46093" y="3571353"/>
        <a:ext cx="973954" cy="681768"/>
      </dsp:txXfrm>
    </dsp:sp>
    <dsp:sp modelId="{00BFFF46-55DF-459E-9935-04C7F1FA1EFB}">
      <dsp:nvSpPr>
        <dsp:cNvPr id="0" name=""/>
        <dsp:cNvSpPr/>
      </dsp:nvSpPr>
      <dsp:spPr>
        <a:xfrm rot="5400000">
          <a:off x="4190311" y="-83283"/>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latin typeface="Verdana" pitchFamily="34" charset="0"/>
              <a:ea typeface="Verdana" pitchFamily="34" charset="0"/>
              <a:cs typeface="Verdana" pitchFamily="34" charset="0"/>
            </a:rPr>
            <a:t>Support Teach For Lebanon</a:t>
          </a:r>
          <a:endParaRPr lang="en-US" sz="2000" kern="1200" dirty="0">
            <a:latin typeface="Verdana" pitchFamily="34" charset="0"/>
            <a:ea typeface="Verdana" pitchFamily="34" charset="0"/>
            <a:cs typeface="Verdana" pitchFamily="34" charset="0"/>
          </a:endParaRPr>
        </a:p>
      </dsp:txBody>
      <dsp:txXfrm rot="5400000">
        <a:off x="4190311" y="-83283"/>
        <a:ext cx="633070" cy="765015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50FCA-55F5-43AB-9245-FD684DD3AA43}">
      <dsp:nvSpPr>
        <dsp:cNvPr id="0" name=""/>
        <dsp:cNvSpPr/>
      </dsp:nvSpPr>
      <dsp:spPr>
        <a:xfrm rot="5400000">
          <a:off x="-146093" y="149544"/>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49544"/>
        <a:ext cx="973954" cy="681768"/>
      </dsp:txXfrm>
    </dsp:sp>
    <dsp:sp modelId="{77337591-B1AA-4B84-AE51-85BF2754B6FE}">
      <dsp:nvSpPr>
        <dsp:cNvPr id="0" name=""/>
        <dsp:cNvSpPr/>
      </dsp:nvSpPr>
      <dsp:spPr>
        <a:xfrm rot="5400000">
          <a:off x="4190145" y="-3504925"/>
          <a:ext cx="633403" cy="7650157"/>
        </a:xfrm>
        <a:prstGeom prst="round2SameRect">
          <a:avLst/>
        </a:prstGeom>
        <a:solidFill>
          <a:srgbClr val="FFFFFF">
            <a:alpha val="90000"/>
          </a:srgb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Why Teach For Lebanon?</a:t>
          </a:r>
          <a:endParaRPr lang="en-US" sz="2000" b="0" kern="1200" dirty="0">
            <a:latin typeface="Verdana" pitchFamily="34" charset="0"/>
            <a:ea typeface="Verdana" pitchFamily="34" charset="0"/>
            <a:cs typeface="Verdana" pitchFamily="34" charset="0"/>
          </a:endParaRPr>
        </a:p>
      </dsp:txBody>
      <dsp:txXfrm rot="5400000">
        <a:off x="4190145" y="-3504925"/>
        <a:ext cx="633403" cy="7650157"/>
      </dsp:txXfrm>
    </dsp:sp>
    <dsp:sp modelId="{7203AE32-FCDB-41A1-9259-5E2CC1749645}">
      <dsp:nvSpPr>
        <dsp:cNvPr id="0" name=""/>
        <dsp:cNvSpPr/>
      </dsp:nvSpPr>
      <dsp:spPr>
        <a:xfrm rot="5400000">
          <a:off x="-146093" y="1004997"/>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1004997"/>
        <a:ext cx="973954" cy="681768"/>
      </dsp:txXfrm>
    </dsp:sp>
    <dsp:sp modelId="{94292FB5-2916-4FD2-A92A-BA6A06E53006}">
      <dsp:nvSpPr>
        <dsp:cNvPr id="0" name=""/>
        <dsp:cNvSpPr/>
      </dsp:nvSpPr>
      <dsp:spPr>
        <a:xfrm rot="5400000">
          <a:off x="4190311" y="-2649639"/>
          <a:ext cx="633070" cy="76501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smtClean="0">
              <a:latin typeface="Verdana" pitchFamily="34" charset="0"/>
              <a:ea typeface="Verdana" pitchFamily="34" charset="0"/>
              <a:cs typeface="Verdana" pitchFamily="34" charset="0"/>
            </a:rPr>
            <a:t> How does Teach For Lebanon work?</a:t>
          </a:r>
          <a:endParaRPr lang="en-US" sz="2000" kern="1200" dirty="0">
            <a:latin typeface="Verdana" pitchFamily="34" charset="0"/>
            <a:ea typeface="Verdana" pitchFamily="34" charset="0"/>
            <a:cs typeface="Verdana" pitchFamily="34" charset="0"/>
          </a:endParaRPr>
        </a:p>
      </dsp:txBody>
      <dsp:txXfrm rot="5400000">
        <a:off x="4190311" y="-2649639"/>
        <a:ext cx="633070" cy="7650157"/>
      </dsp:txXfrm>
    </dsp:sp>
    <dsp:sp modelId="{CEA29C10-2A46-1547-A145-FBB76EEFC545}">
      <dsp:nvSpPr>
        <dsp:cNvPr id="0" name=""/>
        <dsp:cNvSpPr/>
      </dsp:nvSpPr>
      <dsp:spPr>
        <a:xfrm rot="5400000">
          <a:off x="-146093" y="1860449"/>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146093" y="1860449"/>
        <a:ext cx="973954" cy="681768"/>
      </dsp:txXfrm>
    </dsp:sp>
    <dsp:sp modelId="{9FDA5E67-7D86-1C47-B76F-01B5A97FF946}">
      <dsp:nvSpPr>
        <dsp:cNvPr id="0" name=""/>
        <dsp:cNvSpPr/>
      </dsp:nvSpPr>
      <dsp:spPr>
        <a:xfrm rot="5400000">
          <a:off x="4190311" y="-1794187"/>
          <a:ext cx="633070" cy="7650157"/>
        </a:xfrm>
        <a:prstGeom prst="round2SameRect">
          <a:avLst/>
        </a:prstGeom>
        <a:no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smtClean="0">
              <a:latin typeface="Verdana" pitchFamily="34" charset="0"/>
              <a:ea typeface="Verdana" pitchFamily="34" charset="0"/>
              <a:cs typeface="Verdana" pitchFamily="34" charset="0"/>
            </a:rPr>
            <a:t>TFL-US</a:t>
          </a:r>
          <a:endParaRPr lang="en-US" sz="2000" b="0" kern="1200" dirty="0">
            <a:latin typeface="Verdana" pitchFamily="34" charset="0"/>
            <a:ea typeface="Verdana" pitchFamily="34" charset="0"/>
            <a:cs typeface="Verdana" pitchFamily="34" charset="0"/>
          </a:endParaRPr>
        </a:p>
      </dsp:txBody>
      <dsp:txXfrm rot="5400000">
        <a:off x="4190311" y="-1794187"/>
        <a:ext cx="633070" cy="7650157"/>
      </dsp:txXfrm>
    </dsp:sp>
    <dsp:sp modelId="{8A892238-3894-48A4-937C-66128270F60A}">
      <dsp:nvSpPr>
        <dsp:cNvPr id="0" name=""/>
        <dsp:cNvSpPr/>
      </dsp:nvSpPr>
      <dsp:spPr>
        <a:xfrm rot="5400000">
          <a:off x="-146093" y="2715901"/>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rot="5400000">
        <a:off x="-146093" y="2715901"/>
        <a:ext cx="973954" cy="681768"/>
      </dsp:txXfrm>
    </dsp:sp>
    <dsp:sp modelId="{406A3AD2-D0D9-4293-BBF9-3660C509939A}">
      <dsp:nvSpPr>
        <dsp:cNvPr id="0" name=""/>
        <dsp:cNvSpPr/>
      </dsp:nvSpPr>
      <dsp:spPr>
        <a:xfrm rot="5400000">
          <a:off x="4190311" y="-938735"/>
          <a:ext cx="633070" cy="7650157"/>
        </a:xfrm>
        <a:prstGeom prst="round2SameRect">
          <a:avLst/>
        </a:prstGeom>
        <a:no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latin typeface="Verdana" pitchFamily="34" charset="0"/>
              <a:ea typeface="Verdana" pitchFamily="34" charset="0"/>
              <a:cs typeface="Verdana" pitchFamily="34" charset="0"/>
            </a:rPr>
            <a:t>Growth of Teach For Lebanon</a:t>
          </a:r>
          <a:endParaRPr lang="en-US" sz="2000" b="0" kern="1200" dirty="0">
            <a:latin typeface="Verdana" pitchFamily="34" charset="0"/>
            <a:ea typeface="Verdana" pitchFamily="34" charset="0"/>
            <a:cs typeface="Verdana" pitchFamily="34" charset="0"/>
          </a:endParaRPr>
        </a:p>
      </dsp:txBody>
      <dsp:txXfrm rot="5400000">
        <a:off x="4190311" y="-938735"/>
        <a:ext cx="633070" cy="7650157"/>
      </dsp:txXfrm>
    </dsp:sp>
    <dsp:sp modelId="{28EDAAED-7B68-4A30-A802-726CED46AA42}">
      <dsp:nvSpPr>
        <dsp:cNvPr id="0" name=""/>
        <dsp:cNvSpPr/>
      </dsp:nvSpPr>
      <dsp:spPr>
        <a:xfrm rot="5400000">
          <a:off x="-146093" y="3571353"/>
          <a:ext cx="973954" cy="681768"/>
        </a:xfrm>
        <a:prstGeom prst="chevron">
          <a:avLst/>
        </a:prstGeom>
        <a:solidFill>
          <a:srgbClr val="9F2936"/>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146093" y="3571353"/>
        <a:ext cx="973954" cy="681768"/>
      </dsp:txXfrm>
    </dsp:sp>
    <dsp:sp modelId="{00BFFF46-55DF-459E-9935-04C7F1FA1EFB}">
      <dsp:nvSpPr>
        <dsp:cNvPr id="0" name=""/>
        <dsp:cNvSpPr/>
      </dsp:nvSpPr>
      <dsp:spPr>
        <a:xfrm rot="5400000">
          <a:off x="4190311" y="-83283"/>
          <a:ext cx="633070" cy="7650157"/>
        </a:xfrm>
        <a:prstGeom prst="round2SameRect">
          <a:avLst/>
        </a:prstGeom>
        <a:solidFill>
          <a:schemeClr val="bg1">
            <a:lumMod val="75000"/>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Verdana" pitchFamily="34" charset="0"/>
              <a:ea typeface="Verdana" pitchFamily="34" charset="0"/>
              <a:cs typeface="Verdana" pitchFamily="34" charset="0"/>
            </a:rPr>
            <a:t>Support Teach For Lebanon</a:t>
          </a:r>
          <a:endParaRPr lang="en-US" sz="2000" b="1" kern="1200" dirty="0">
            <a:latin typeface="Verdana" pitchFamily="34" charset="0"/>
            <a:ea typeface="Verdana" pitchFamily="34" charset="0"/>
            <a:cs typeface="Verdana" pitchFamily="34" charset="0"/>
          </a:endParaRPr>
        </a:p>
      </dsp:txBody>
      <dsp:txXfrm rot="5400000">
        <a:off x="4190311" y="-83283"/>
        <a:ext cx="633070" cy="765015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0.65878</cdr:x>
      <cdr:y>0.16163</cdr:y>
    </cdr:from>
    <cdr:to>
      <cdr:x>0.77012</cdr:x>
      <cdr:y>0.33796</cdr:y>
    </cdr:to>
    <cdr:sp macro="" textlink="">
      <cdr:nvSpPr>
        <cdr:cNvPr id="2" name="TextBox 1"/>
        <cdr:cNvSpPr txBox="1"/>
      </cdr:nvSpPr>
      <cdr:spPr>
        <a:xfrm xmlns:a="http://schemas.openxmlformats.org/drawingml/2006/main">
          <a:off x="5410200" y="83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0.41753</cdr:x>
      <cdr:y>0.22041</cdr:y>
    </cdr:from>
    <cdr:to>
      <cdr:x>0.57527</cdr:x>
      <cdr:y>0.27918</cdr:y>
    </cdr:to>
    <cdr:sp macro="" textlink="">
      <cdr:nvSpPr>
        <cdr:cNvPr id="3" name="TextBox 2"/>
        <cdr:cNvSpPr txBox="1"/>
      </cdr:nvSpPr>
      <cdr:spPr>
        <a:xfrm xmlns:a="http://schemas.openxmlformats.org/drawingml/2006/main">
          <a:off x="3429000" y="1143000"/>
          <a:ext cx="1295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100%= $250,000</a:t>
          </a:r>
          <a:endParaRPr lang="en-US"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0.65878</cdr:x>
      <cdr:y>0.16163</cdr:y>
    </cdr:from>
    <cdr:to>
      <cdr:x>0.77012</cdr:x>
      <cdr:y>0.33796</cdr:y>
    </cdr:to>
    <cdr:sp macro="" textlink="">
      <cdr:nvSpPr>
        <cdr:cNvPr id="2" name="TextBox 1"/>
        <cdr:cNvSpPr txBox="1"/>
      </cdr:nvSpPr>
      <cdr:spPr>
        <a:xfrm xmlns:a="http://schemas.openxmlformats.org/drawingml/2006/main">
          <a:off x="5410200" y="838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0.40826</cdr:x>
      <cdr:y>0.19102</cdr:y>
    </cdr:from>
    <cdr:to>
      <cdr:x>0.58455</cdr:x>
      <cdr:y>0.24979</cdr:y>
    </cdr:to>
    <cdr:sp macro="" textlink="">
      <cdr:nvSpPr>
        <cdr:cNvPr id="3" name="TextBox 2"/>
        <cdr:cNvSpPr txBox="1"/>
      </cdr:nvSpPr>
      <cdr:spPr>
        <a:xfrm xmlns:a="http://schemas.openxmlformats.org/drawingml/2006/main">
          <a:off x="3352800" y="990600"/>
          <a:ext cx="1447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t>100%= $250,000</a:t>
          </a:r>
          <a:endParaRPr lang="en-US"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0.5</cdr:x>
      <cdr:y>0.42254</cdr:y>
    </cdr:from>
    <cdr:to>
      <cdr:x>0.6375</cdr:x>
      <cdr:y>0.57042</cdr:y>
    </cdr:to>
    <cdr:sp macro="" textlink="">
      <cdr:nvSpPr>
        <cdr:cNvPr id="2" name="TextBox 1"/>
        <cdr:cNvSpPr txBox="1"/>
      </cdr:nvSpPr>
      <cdr:spPr>
        <a:xfrm xmlns:a="http://schemas.openxmlformats.org/drawingml/2006/main">
          <a:off x="3048000" y="1524000"/>
          <a:ext cx="8382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latin typeface="Verdana"/>
              <a:cs typeface="Verdana"/>
            </a:rPr>
            <a:t>80%</a:t>
          </a:r>
          <a:endParaRPr lang="en-US" sz="2000" dirty="0">
            <a:latin typeface="Verdana"/>
            <a:cs typeface="Verdan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27818F4-E084-B14D-B6E7-6EB76EC90078}" type="datetimeFigureOut">
              <a:rPr lang="en-US"/>
              <a:pPr/>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C89DF52-F85E-2F47-B876-B518AF74BB16}" type="slidenum">
              <a:rPr lang="en-US"/>
              <a:pPr/>
              <a:t>‹#›</a:t>
            </a:fld>
            <a:endParaRPr lang="en-US"/>
          </a:p>
        </p:txBody>
      </p:sp>
    </p:spTree>
    <p:extLst>
      <p:ext uri="{BB962C8B-B14F-4D97-AF65-F5344CB8AC3E}">
        <p14:creationId xmlns="" xmlns:p14="http://schemas.microsoft.com/office/powerpoint/2010/main" val="4088998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9AAB0C7-1FA7-8643-8077-E6A9F7ACBC51}" type="slidenum">
              <a:rPr lang="en-US">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DC55BC-36DA-3C49-BFE3-AC3F94F3EE06}" type="slidenum">
              <a:rPr lang="en-US">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1988"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CDF60DC-0B9E-034E-8A01-01B62DF483C5}" type="slidenum">
              <a:rPr lang="en-US" b="1">
                <a:solidFill>
                  <a:srgbClr val="000000"/>
                </a:solidFill>
                <a:latin typeface="Calibri" charset="0"/>
              </a:rPr>
              <a:pPr eaLnBrk="1" hangingPunct="1"/>
              <a:t>11</a:t>
            </a:fld>
            <a:endParaRPr lang="en-US" b="1">
              <a:solidFill>
                <a:srgbClr val="000000"/>
              </a:solidFill>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a typeface="MS PGothic" charset="0"/>
              <a:cs typeface="MS PGothic" charset="0"/>
            </a:endParaRPr>
          </a:p>
        </p:txBody>
      </p:sp>
      <p:sp>
        <p:nvSpPr>
          <p:cNvPr id="51204" name="Slide Number Placeholder 3"/>
          <p:cNvSpPr txBox="1">
            <a:spLocks noGrp="1"/>
          </p:cNvSpPr>
          <p:nvPr/>
        </p:nvSpPr>
        <p:spPr bwMode="auto">
          <a:xfrm>
            <a:off x="3884613" y="8688388"/>
            <a:ext cx="2973387"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ea typeface="ＭＳ Ｐゴシック" charset="0"/>
                <a:cs typeface="Arial" charset="0"/>
              </a:defRPr>
            </a:lvl1pPr>
            <a:lvl2pPr marL="742950" indent="-285750" defTabSz="966788" eaLnBrk="0" hangingPunct="0">
              <a:defRPr>
                <a:solidFill>
                  <a:schemeClr val="tx1"/>
                </a:solidFill>
                <a:latin typeface="Arial" charset="0"/>
                <a:ea typeface="Arial" charset="0"/>
                <a:cs typeface="Arial" charset="0"/>
              </a:defRPr>
            </a:lvl2pPr>
            <a:lvl3pPr marL="1143000" indent="-228600" defTabSz="966788" eaLnBrk="0" hangingPunct="0">
              <a:defRPr>
                <a:solidFill>
                  <a:schemeClr val="tx1"/>
                </a:solidFill>
                <a:latin typeface="Arial" charset="0"/>
                <a:ea typeface="Arial" charset="0"/>
                <a:cs typeface="Arial" charset="0"/>
              </a:defRPr>
            </a:lvl3pPr>
            <a:lvl4pPr marL="1600200" indent="-228600" defTabSz="966788" eaLnBrk="0" hangingPunct="0">
              <a:defRPr>
                <a:solidFill>
                  <a:schemeClr val="tx1"/>
                </a:solidFill>
                <a:latin typeface="Arial" charset="0"/>
                <a:ea typeface="Arial" charset="0"/>
                <a:cs typeface="Arial" charset="0"/>
              </a:defRPr>
            </a:lvl4pPr>
            <a:lvl5pPr marL="2057400" indent="-228600" defTabSz="966788" eaLnBrk="0" hangingPunct="0">
              <a:defRPr>
                <a:solidFill>
                  <a:schemeClr val="tx1"/>
                </a:solidFill>
                <a:latin typeface="Arial" charset="0"/>
                <a:ea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ea typeface="Arial" charset="0"/>
                <a:cs typeface="Arial" charset="0"/>
              </a:defRPr>
            </a:lvl9pPr>
          </a:lstStyle>
          <a:p>
            <a:pPr algn="r"/>
            <a:fld id="{5DD028FD-CE24-9247-8D73-286BC7C75F0D}" type="slidenum">
              <a:rPr lang="en-US" sz="1300">
                <a:ea typeface="MS PGothic" charset="0"/>
                <a:cs typeface="MS PGothic" charset="0"/>
              </a:rPr>
              <a:pPr algn="r"/>
              <a:t>16</a:t>
            </a:fld>
            <a:endParaRPr lang="en-US" sz="130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094CAFF-0C4F-4845-86FA-36478F835420}" type="slidenum">
              <a:rPr lang="en-US">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4" name="Slide Number Placeholder 3"/>
          <p:cNvSpPr>
            <a:spLocks noGrp="1"/>
          </p:cNvSpPr>
          <p:nvPr>
            <p:ph type="sldNum" sz="quarter" idx="5"/>
          </p:nvPr>
        </p:nvSpPr>
        <p:spPr/>
        <p:txBody>
          <a:bodyPr/>
          <a:lstStyle>
            <a:lvl1pPr defTabSz="909638" eaLnBrk="0" hangingPunct="0">
              <a:defRPr>
                <a:solidFill>
                  <a:schemeClr val="tx1"/>
                </a:solidFill>
                <a:latin typeface="Arial" charset="0"/>
                <a:ea typeface="ＭＳ Ｐゴシック" charset="0"/>
                <a:cs typeface="Arial" charset="0"/>
              </a:defRPr>
            </a:lvl1pPr>
            <a:lvl2pPr marL="742950" indent="-285750" defTabSz="909638" eaLnBrk="0" hangingPunct="0">
              <a:defRPr>
                <a:solidFill>
                  <a:schemeClr val="tx1"/>
                </a:solidFill>
                <a:latin typeface="Arial" charset="0"/>
                <a:ea typeface="Arial" charset="0"/>
                <a:cs typeface="Arial" charset="0"/>
              </a:defRPr>
            </a:lvl2pPr>
            <a:lvl3pPr marL="1143000" indent="-228600" defTabSz="909638" eaLnBrk="0" hangingPunct="0">
              <a:defRPr>
                <a:solidFill>
                  <a:schemeClr val="tx1"/>
                </a:solidFill>
                <a:latin typeface="Arial" charset="0"/>
                <a:ea typeface="Arial" charset="0"/>
                <a:cs typeface="Arial" charset="0"/>
              </a:defRPr>
            </a:lvl3pPr>
            <a:lvl4pPr marL="1600200" indent="-228600" defTabSz="909638" eaLnBrk="0" hangingPunct="0">
              <a:defRPr>
                <a:solidFill>
                  <a:schemeClr val="tx1"/>
                </a:solidFill>
                <a:latin typeface="Arial" charset="0"/>
                <a:ea typeface="Arial" charset="0"/>
                <a:cs typeface="Arial" charset="0"/>
              </a:defRPr>
            </a:lvl4pPr>
            <a:lvl5pPr marL="2057400" indent="-228600" defTabSz="909638" eaLnBrk="0" hangingPunct="0">
              <a:defRPr>
                <a:solidFill>
                  <a:schemeClr val="tx1"/>
                </a:solidFill>
                <a:latin typeface="Arial" charset="0"/>
                <a:ea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1E1E215-EEDE-894E-8263-E98FF7F50D3A}" type="slidenum">
              <a:rPr lang="en-US" b="1">
                <a:solidFill>
                  <a:srgbClr val="000000"/>
                </a:solidFill>
                <a:latin typeface="Calibri" charset="0"/>
              </a:rPr>
              <a:pPr eaLnBrk="1" hangingPunct="1"/>
              <a:t>18</a:t>
            </a:fld>
            <a:endParaRPr lang="en-US" b="1">
              <a:solidFill>
                <a:srgbClr val="000000"/>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9AAE99-6700-ED4C-95C3-8B1913D2F056}" type="slidenum">
              <a:rPr lang="en-US">
                <a:latin typeface="Calibri" charset="0"/>
              </a:rPr>
              <a:pPr eaLnBrk="1" hangingPunct="1"/>
              <a:t>19</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9AAE99-6700-ED4C-95C3-8B1913D2F056}"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D9B189-A82B-2846-BF27-C20D6D156332}" type="slidenum">
              <a:rPr lang="en-US">
                <a:latin typeface="Calibri" charset="0"/>
              </a:rPr>
              <a:pPr eaLnBrk="1" hangingPunct="1"/>
              <a:t>20</a:t>
            </a:fld>
            <a:endParaRPr lang="en-US">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4" name="Slide Number Placeholder 3"/>
          <p:cNvSpPr>
            <a:spLocks noGrp="1"/>
          </p:cNvSpPr>
          <p:nvPr>
            <p:ph type="sldNum" sz="quarter" idx="5"/>
          </p:nvPr>
        </p:nvSpPr>
        <p:spPr/>
        <p:txBody>
          <a:bodyPr/>
          <a:lstStyle>
            <a:lvl1pPr defTabSz="909638" eaLnBrk="0" hangingPunct="0">
              <a:defRPr>
                <a:solidFill>
                  <a:schemeClr val="tx1"/>
                </a:solidFill>
                <a:latin typeface="Arial" charset="0"/>
                <a:ea typeface="ＭＳ Ｐゴシック" charset="0"/>
                <a:cs typeface="Arial" charset="0"/>
              </a:defRPr>
            </a:lvl1pPr>
            <a:lvl2pPr marL="742950" indent="-285750" defTabSz="909638" eaLnBrk="0" hangingPunct="0">
              <a:defRPr>
                <a:solidFill>
                  <a:schemeClr val="tx1"/>
                </a:solidFill>
                <a:latin typeface="Arial" charset="0"/>
                <a:ea typeface="Arial" charset="0"/>
                <a:cs typeface="Arial" charset="0"/>
              </a:defRPr>
            </a:lvl2pPr>
            <a:lvl3pPr marL="1143000" indent="-228600" defTabSz="909638" eaLnBrk="0" hangingPunct="0">
              <a:defRPr>
                <a:solidFill>
                  <a:schemeClr val="tx1"/>
                </a:solidFill>
                <a:latin typeface="Arial" charset="0"/>
                <a:ea typeface="Arial" charset="0"/>
                <a:cs typeface="Arial" charset="0"/>
              </a:defRPr>
            </a:lvl3pPr>
            <a:lvl4pPr marL="1600200" indent="-228600" defTabSz="909638" eaLnBrk="0" hangingPunct="0">
              <a:defRPr>
                <a:solidFill>
                  <a:schemeClr val="tx1"/>
                </a:solidFill>
                <a:latin typeface="Arial" charset="0"/>
                <a:ea typeface="Arial" charset="0"/>
                <a:cs typeface="Arial" charset="0"/>
              </a:defRPr>
            </a:lvl4pPr>
            <a:lvl5pPr marL="2057400" indent="-228600" defTabSz="909638" eaLnBrk="0" hangingPunct="0">
              <a:defRPr>
                <a:solidFill>
                  <a:schemeClr val="tx1"/>
                </a:solidFill>
                <a:latin typeface="Arial" charset="0"/>
                <a:ea typeface="Arial" charset="0"/>
                <a:cs typeface="Arial" charset="0"/>
              </a:defRPr>
            </a:lvl5pPr>
            <a:lvl6pPr marL="2514600" indent="-228600" defTabSz="909638"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09638"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09638"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0963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1E1E215-EEDE-894E-8263-E98FF7F50D3A}" type="slidenum">
              <a:rPr lang="en-US" b="1">
                <a:solidFill>
                  <a:srgbClr val="000000"/>
                </a:solidFill>
                <a:latin typeface="Calibri" charset="0"/>
              </a:rPr>
              <a:pPr eaLnBrk="1" hangingPunct="1"/>
              <a:t>21</a:t>
            </a:fld>
            <a:endParaRPr lang="en-US" b="1">
              <a:solidFill>
                <a:srgbClr val="000000"/>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9AAE99-6700-ED4C-95C3-8B1913D2F056}" type="slidenum">
              <a:rPr lang="en-US">
                <a:latin typeface="Calibri" charset="0"/>
              </a:rPr>
              <a:pPr eaLnBrk="1" hangingPunct="1"/>
              <a:t>22</a:t>
            </a:fld>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EAC7D-3010-2242-8643-6EADCFED3CE4}" type="slidenum">
              <a:rPr lang="en-US">
                <a:latin typeface="Calibri" charset="0"/>
              </a:rPr>
              <a:pPr eaLnBrk="1" hangingPunct="1"/>
              <a:t>23</a:t>
            </a:fld>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lvl1pPr defTabSz="893092" eaLnBrk="0" hangingPunct="0">
              <a:defRPr sz="1000" b="1">
                <a:solidFill>
                  <a:schemeClr val="tx1"/>
                </a:solidFill>
                <a:latin typeface="Arial" charset="0"/>
                <a:ea typeface="ＭＳ Ｐゴシック" charset="0"/>
                <a:cs typeface="Arial" charset="0"/>
              </a:defRPr>
            </a:lvl1pPr>
            <a:lvl2pPr marL="728165" indent="-280064" defTabSz="893092" eaLnBrk="0" hangingPunct="0">
              <a:defRPr sz="1000" b="1">
                <a:solidFill>
                  <a:schemeClr val="tx1"/>
                </a:solidFill>
                <a:latin typeface="Arial" charset="0"/>
                <a:ea typeface="Arial" charset="0"/>
                <a:cs typeface="Arial" charset="0"/>
              </a:defRPr>
            </a:lvl2pPr>
            <a:lvl3pPr marL="1120254" indent="-224051" defTabSz="893092" eaLnBrk="0" hangingPunct="0">
              <a:defRPr sz="1000" b="1">
                <a:solidFill>
                  <a:schemeClr val="tx1"/>
                </a:solidFill>
                <a:latin typeface="Arial" charset="0"/>
                <a:ea typeface="Arial" charset="0"/>
                <a:cs typeface="Arial" charset="0"/>
              </a:defRPr>
            </a:lvl3pPr>
            <a:lvl4pPr marL="1568356" indent="-224051" defTabSz="893092" eaLnBrk="0" hangingPunct="0">
              <a:defRPr sz="1000" b="1">
                <a:solidFill>
                  <a:schemeClr val="tx1"/>
                </a:solidFill>
                <a:latin typeface="Arial" charset="0"/>
                <a:ea typeface="Arial" charset="0"/>
                <a:cs typeface="Arial" charset="0"/>
              </a:defRPr>
            </a:lvl4pPr>
            <a:lvl5pPr marL="2016458" indent="-224051" defTabSz="893092" eaLnBrk="0" hangingPunct="0">
              <a:defRPr sz="1000" b="1">
                <a:solidFill>
                  <a:schemeClr val="tx1"/>
                </a:solidFill>
                <a:latin typeface="Arial" charset="0"/>
                <a:ea typeface="Arial" charset="0"/>
                <a:cs typeface="Arial" charset="0"/>
              </a:defRPr>
            </a:lvl5pPr>
            <a:lvl6pPr marL="2464559" indent="-224051" defTabSz="893092" eaLnBrk="0" fontAlgn="base" hangingPunct="0">
              <a:spcBef>
                <a:spcPct val="0"/>
              </a:spcBef>
              <a:spcAft>
                <a:spcPct val="0"/>
              </a:spcAft>
              <a:defRPr sz="1000" b="1">
                <a:solidFill>
                  <a:schemeClr val="tx1"/>
                </a:solidFill>
                <a:latin typeface="Arial" charset="0"/>
                <a:ea typeface="Arial" charset="0"/>
                <a:cs typeface="Arial" charset="0"/>
              </a:defRPr>
            </a:lvl6pPr>
            <a:lvl7pPr marL="2912661" indent="-224051" defTabSz="893092" eaLnBrk="0" fontAlgn="base" hangingPunct="0">
              <a:spcBef>
                <a:spcPct val="0"/>
              </a:spcBef>
              <a:spcAft>
                <a:spcPct val="0"/>
              </a:spcAft>
              <a:defRPr sz="1000" b="1">
                <a:solidFill>
                  <a:schemeClr val="tx1"/>
                </a:solidFill>
                <a:latin typeface="Arial" charset="0"/>
                <a:ea typeface="Arial" charset="0"/>
                <a:cs typeface="Arial" charset="0"/>
              </a:defRPr>
            </a:lvl7pPr>
            <a:lvl8pPr marL="3360763" indent="-224051" defTabSz="893092" eaLnBrk="0" fontAlgn="base" hangingPunct="0">
              <a:spcBef>
                <a:spcPct val="0"/>
              </a:spcBef>
              <a:spcAft>
                <a:spcPct val="0"/>
              </a:spcAft>
              <a:defRPr sz="1000" b="1">
                <a:solidFill>
                  <a:schemeClr val="tx1"/>
                </a:solidFill>
                <a:latin typeface="Arial" charset="0"/>
                <a:ea typeface="Arial" charset="0"/>
                <a:cs typeface="Arial" charset="0"/>
              </a:defRPr>
            </a:lvl8pPr>
            <a:lvl9pPr marL="3808865" indent="-224051" defTabSz="893092" eaLnBrk="0" fontAlgn="base" hangingPunct="0">
              <a:spcBef>
                <a:spcPct val="0"/>
              </a:spcBef>
              <a:spcAft>
                <a:spcPct val="0"/>
              </a:spcAft>
              <a:defRPr sz="1000" b="1">
                <a:solidFill>
                  <a:schemeClr val="tx1"/>
                </a:solidFill>
                <a:latin typeface="Arial" charset="0"/>
                <a:ea typeface="Arial" charset="0"/>
                <a:cs typeface="Arial" charset="0"/>
              </a:defRPr>
            </a:lvl9pPr>
          </a:lstStyle>
          <a:p>
            <a:fld id="{C1CCA65F-71CA-554C-AC0E-E8B45ECFE6D5}" type="slidenum">
              <a:rPr lang="en-US" sz="800" b="0"/>
              <a:pPr/>
              <a:t>24</a:t>
            </a:fld>
            <a:endParaRPr lang="en-US" sz="8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4" name="Slide Number Placeholder 3"/>
          <p:cNvSpPr>
            <a:spLocks noGrp="1"/>
          </p:cNvSpPr>
          <p:nvPr>
            <p:ph type="sldNum" sz="quarter" idx="5"/>
          </p:nvPr>
        </p:nvSpPr>
        <p:spPr/>
        <p:txBody>
          <a:bodyPr/>
          <a:lstStyle>
            <a:lvl1pPr defTabSz="893092" eaLnBrk="0" hangingPunct="0">
              <a:defRPr sz="1000" b="1">
                <a:solidFill>
                  <a:schemeClr val="tx1"/>
                </a:solidFill>
                <a:latin typeface="Arial" charset="0"/>
                <a:ea typeface="ＭＳ Ｐゴシック" charset="0"/>
                <a:cs typeface="Arial" charset="0"/>
              </a:defRPr>
            </a:lvl1pPr>
            <a:lvl2pPr marL="728165" indent="-280064" defTabSz="893092" eaLnBrk="0" hangingPunct="0">
              <a:defRPr sz="1000" b="1">
                <a:solidFill>
                  <a:schemeClr val="tx1"/>
                </a:solidFill>
                <a:latin typeface="Arial" charset="0"/>
                <a:ea typeface="Arial" charset="0"/>
                <a:cs typeface="Arial" charset="0"/>
              </a:defRPr>
            </a:lvl2pPr>
            <a:lvl3pPr marL="1120254" indent="-224051" defTabSz="893092" eaLnBrk="0" hangingPunct="0">
              <a:defRPr sz="1000" b="1">
                <a:solidFill>
                  <a:schemeClr val="tx1"/>
                </a:solidFill>
                <a:latin typeface="Arial" charset="0"/>
                <a:ea typeface="Arial" charset="0"/>
                <a:cs typeface="Arial" charset="0"/>
              </a:defRPr>
            </a:lvl3pPr>
            <a:lvl4pPr marL="1568356" indent="-224051" defTabSz="893092" eaLnBrk="0" hangingPunct="0">
              <a:defRPr sz="1000" b="1">
                <a:solidFill>
                  <a:schemeClr val="tx1"/>
                </a:solidFill>
                <a:latin typeface="Arial" charset="0"/>
                <a:ea typeface="Arial" charset="0"/>
                <a:cs typeface="Arial" charset="0"/>
              </a:defRPr>
            </a:lvl4pPr>
            <a:lvl5pPr marL="2016458" indent="-224051" defTabSz="893092" eaLnBrk="0" hangingPunct="0">
              <a:defRPr sz="1000" b="1">
                <a:solidFill>
                  <a:schemeClr val="tx1"/>
                </a:solidFill>
                <a:latin typeface="Arial" charset="0"/>
                <a:ea typeface="Arial" charset="0"/>
                <a:cs typeface="Arial" charset="0"/>
              </a:defRPr>
            </a:lvl5pPr>
            <a:lvl6pPr marL="2464559" indent="-224051" defTabSz="893092" eaLnBrk="0" fontAlgn="base" hangingPunct="0">
              <a:spcBef>
                <a:spcPct val="0"/>
              </a:spcBef>
              <a:spcAft>
                <a:spcPct val="0"/>
              </a:spcAft>
              <a:defRPr sz="1000" b="1">
                <a:solidFill>
                  <a:schemeClr val="tx1"/>
                </a:solidFill>
                <a:latin typeface="Arial" charset="0"/>
                <a:ea typeface="Arial" charset="0"/>
                <a:cs typeface="Arial" charset="0"/>
              </a:defRPr>
            </a:lvl6pPr>
            <a:lvl7pPr marL="2912661" indent="-224051" defTabSz="893092" eaLnBrk="0" fontAlgn="base" hangingPunct="0">
              <a:spcBef>
                <a:spcPct val="0"/>
              </a:spcBef>
              <a:spcAft>
                <a:spcPct val="0"/>
              </a:spcAft>
              <a:defRPr sz="1000" b="1">
                <a:solidFill>
                  <a:schemeClr val="tx1"/>
                </a:solidFill>
                <a:latin typeface="Arial" charset="0"/>
                <a:ea typeface="Arial" charset="0"/>
                <a:cs typeface="Arial" charset="0"/>
              </a:defRPr>
            </a:lvl7pPr>
            <a:lvl8pPr marL="3360763" indent="-224051" defTabSz="893092" eaLnBrk="0" fontAlgn="base" hangingPunct="0">
              <a:spcBef>
                <a:spcPct val="0"/>
              </a:spcBef>
              <a:spcAft>
                <a:spcPct val="0"/>
              </a:spcAft>
              <a:defRPr sz="1000" b="1">
                <a:solidFill>
                  <a:schemeClr val="tx1"/>
                </a:solidFill>
                <a:latin typeface="Arial" charset="0"/>
                <a:ea typeface="Arial" charset="0"/>
                <a:cs typeface="Arial" charset="0"/>
              </a:defRPr>
            </a:lvl8pPr>
            <a:lvl9pPr marL="3808865" indent="-224051" defTabSz="893092" eaLnBrk="0" fontAlgn="base" hangingPunct="0">
              <a:spcBef>
                <a:spcPct val="0"/>
              </a:spcBef>
              <a:spcAft>
                <a:spcPct val="0"/>
              </a:spcAft>
              <a:defRPr sz="1000" b="1">
                <a:solidFill>
                  <a:schemeClr val="tx1"/>
                </a:solidFill>
                <a:latin typeface="Arial" charset="0"/>
                <a:ea typeface="Arial" charset="0"/>
                <a:cs typeface="Arial" charset="0"/>
              </a:defRPr>
            </a:lvl9pPr>
          </a:lstStyle>
          <a:p>
            <a:fld id="{C1CCA65F-71CA-554C-AC0E-E8B45ECFE6D5}" type="slidenum">
              <a:rPr lang="en-US" sz="800" b="0"/>
              <a:pPr/>
              <a:t>25</a:t>
            </a:fld>
            <a:endParaRPr lang="en-US" sz="8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20DBF86-0138-EC40-A972-7C23BD653300}" type="slidenum">
              <a:rPr lang="en-US">
                <a:latin typeface="Calibri" charset="0"/>
              </a:rPr>
              <a:pPr eaLnBrk="1" hangingPunct="1"/>
              <a:t>26</a:t>
            </a:fld>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8BEAC7D-3010-2242-8643-6EADCFED3CE4}" type="slidenum">
              <a:rPr lang="en-US">
                <a:latin typeface="Calibri" charset="0"/>
              </a:rPr>
              <a:pPr eaLnBrk="1" hangingPunct="1"/>
              <a:t>27</a:t>
            </a:fld>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9AAE99-6700-ED4C-95C3-8B1913D2F056}" type="slidenum">
              <a:rPr lang="en-US">
                <a:latin typeface="Calibri" charset="0"/>
              </a:rPr>
              <a:pPr eaLnBrk="1" hangingPunct="1"/>
              <a:t>28</a:t>
            </a:fld>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A6CCB73-90DB-C140-9439-3DE4CE3F18FB}" type="slidenum">
              <a:rPr lang="en-US">
                <a:latin typeface="Calibri" charset="0"/>
              </a:rPr>
              <a:pPr eaLnBrk="1" hangingPunct="1"/>
              <a:t>29</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5923770-9909-AA4F-9FF0-B32544322D48}" type="slidenum">
              <a:rPr lang="en-US">
                <a:latin typeface="Calibri" charset="0"/>
              </a:rPr>
              <a:pPr eaLnBrk="1" hangingPunct="1"/>
              <a:t>3</a:t>
            </a:fld>
            <a:endParaRPr lang="en-US">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20DBF86-0138-EC40-A972-7C23BD653300}" type="slidenum">
              <a:rPr lang="en-US">
                <a:latin typeface="Calibri" charset="0"/>
              </a:rPr>
              <a:pPr eaLnBrk="1" hangingPunct="1"/>
              <a:t>30</a:t>
            </a:fld>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A9DE544-54C2-784A-821C-115B6B8D1BE2}" type="slidenum">
              <a:rPr lang="en-US">
                <a:latin typeface="Calibri" charset="0"/>
              </a:rPr>
              <a:pPr eaLnBrk="1" hangingPunct="1"/>
              <a:t>31</a:t>
            </a:fld>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D9B189-A82B-2846-BF27-C20D6D156332}" type="slidenum">
              <a:rPr lang="en-US">
                <a:latin typeface="Calibri" charset="0"/>
              </a:rPr>
              <a:pPr eaLnBrk="1" hangingPunct="1"/>
              <a:t>32</a:t>
            </a:fld>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D9B189-A82B-2846-BF27-C20D6D156332}" type="slidenum">
              <a:rPr lang="en-US">
                <a:latin typeface="Calibri" charset="0"/>
              </a:rPr>
              <a:pPr eaLnBrk="1" hangingPunct="1"/>
              <a:t>33</a:t>
            </a:fld>
            <a:endParaRPr lang="en-US">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D9B189-A82B-2846-BF27-C20D6D156332}" type="slidenum">
              <a:rPr lang="en-US">
                <a:latin typeface="Calibri" charset="0"/>
              </a:rPr>
              <a:pPr eaLnBrk="1" hangingPunct="1"/>
              <a:t>34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AAC267-A72C-7E4E-AA03-33A8841D3C39}" type="slidenum">
              <a:rPr lang="en-US">
                <a:latin typeface="Calibri" charset="0"/>
              </a:rPr>
              <a:pPr eaLnBrk="1" hangingPunct="1"/>
              <a:t>4</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C4C389E-A2E5-FF4C-A18D-8C8C24A33902}" type="slidenum">
              <a:rPr lang="en-US">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Make bigger</a:t>
            </a:r>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C859491-5155-FC4D-90AB-77DC3DD2EC14}"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D9B189-A82B-2846-BF27-C20D6D156332}"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A9AAE99-6700-ED4C-95C3-8B1913D2F056}" type="slidenum">
              <a:rPr lang="en-US">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2196412-2717-C140-8561-6929E55D798C}" type="slidenum">
              <a:rPr lang="en-US">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20DE12E-B639-1D4D-93BF-22739996BBED}" type="datetime1">
              <a:rPr lang="en-US"/>
              <a:pPr/>
              <a:t>4/23/2012</a:t>
            </a:fld>
            <a:endParaRPr lang="en-US"/>
          </a:p>
        </p:txBody>
      </p:sp>
      <p:sp>
        <p:nvSpPr>
          <p:cNvPr id="5" name="Footer Placeholder 4"/>
          <p:cNvSpPr>
            <a:spLocks noGrp="1"/>
          </p:cNvSpPr>
          <p:nvPr>
            <p:ph type="ftr" sz="quarter" idx="11"/>
          </p:nvPr>
        </p:nvSpPr>
        <p:spPr/>
        <p:txBody>
          <a:bodyPr/>
          <a:lstStyle>
            <a:lvl1pPr>
              <a:defRPr/>
            </a:lvl1pPr>
          </a:lstStyle>
          <a:p>
            <a:r>
              <a:rPr lang="en-US" dirty="0"/>
              <a:t>© Teach For Lebanon </a:t>
            </a:r>
            <a:r>
              <a:rPr lang="en-US" dirty="0" smtClean="0"/>
              <a:t>2012 </a:t>
            </a:r>
            <a:endParaRPr lang="en-US" dirty="0"/>
          </a:p>
        </p:txBody>
      </p:sp>
      <p:sp>
        <p:nvSpPr>
          <p:cNvPr id="6" name="Slide Number Placeholder 5"/>
          <p:cNvSpPr>
            <a:spLocks noGrp="1"/>
          </p:cNvSpPr>
          <p:nvPr>
            <p:ph type="sldNum" sz="quarter" idx="12"/>
          </p:nvPr>
        </p:nvSpPr>
        <p:spPr/>
        <p:txBody>
          <a:bodyPr/>
          <a:lstStyle>
            <a:lvl1pPr>
              <a:defRPr/>
            </a:lvl1pPr>
          </a:lstStyle>
          <a:p>
            <a:fld id="{601B8A5A-86DC-4F44-A5B1-B876D6975EF1}" type="slidenum">
              <a:rPr lang="en-US"/>
              <a:pPr/>
              <a:t>‹#›</a:t>
            </a:fld>
            <a:endParaRPr lang="en-US"/>
          </a:p>
        </p:txBody>
      </p:sp>
    </p:spTree>
    <p:extLst>
      <p:ext uri="{BB962C8B-B14F-4D97-AF65-F5344CB8AC3E}">
        <p14:creationId xmlns="" xmlns:p14="http://schemas.microsoft.com/office/powerpoint/2010/main" val="2431880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1A3E650-E225-834C-8224-777A1F4AE00F}" type="datetime1">
              <a:rPr lang="en-US"/>
              <a:pPr/>
              <a:t>4/23/2012</a:t>
            </a:fld>
            <a:endParaRPr lang="en-US"/>
          </a:p>
        </p:txBody>
      </p:sp>
      <p:sp>
        <p:nvSpPr>
          <p:cNvPr id="5" name="Footer Placeholder 4"/>
          <p:cNvSpPr>
            <a:spLocks noGrp="1"/>
          </p:cNvSpPr>
          <p:nvPr>
            <p:ph type="ftr" sz="quarter" idx="11"/>
          </p:nvPr>
        </p:nvSpPr>
        <p:spPr/>
        <p:txBody>
          <a:bodyPr/>
          <a:lstStyle>
            <a:lvl1pPr>
              <a:defRPr/>
            </a:lvl1pPr>
          </a:lstStyle>
          <a:p>
            <a:r>
              <a:rPr lang="en-US"/>
              <a:t>© Teach For Lebanon 2010 </a:t>
            </a:r>
          </a:p>
        </p:txBody>
      </p:sp>
      <p:sp>
        <p:nvSpPr>
          <p:cNvPr id="6" name="Slide Number Placeholder 5"/>
          <p:cNvSpPr>
            <a:spLocks noGrp="1"/>
          </p:cNvSpPr>
          <p:nvPr>
            <p:ph type="sldNum" sz="quarter" idx="12"/>
          </p:nvPr>
        </p:nvSpPr>
        <p:spPr/>
        <p:txBody>
          <a:bodyPr/>
          <a:lstStyle>
            <a:lvl1pPr>
              <a:defRPr/>
            </a:lvl1pPr>
          </a:lstStyle>
          <a:p>
            <a:fld id="{C7A7975B-B360-9242-B9F2-5CA4F03CC45E}" type="slidenum">
              <a:rPr lang="en-US"/>
              <a:pPr/>
              <a:t>‹#›</a:t>
            </a:fld>
            <a:endParaRPr lang="en-US"/>
          </a:p>
        </p:txBody>
      </p:sp>
    </p:spTree>
    <p:extLst>
      <p:ext uri="{BB962C8B-B14F-4D97-AF65-F5344CB8AC3E}">
        <p14:creationId xmlns="" xmlns:p14="http://schemas.microsoft.com/office/powerpoint/2010/main" val="379444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C96332-D691-854A-BFD2-A09329023CD3}" type="datetime1">
              <a:rPr lang="en-US"/>
              <a:pPr/>
              <a:t>4/23/2012</a:t>
            </a:fld>
            <a:endParaRPr lang="en-US"/>
          </a:p>
        </p:txBody>
      </p:sp>
      <p:sp>
        <p:nvSpPr>
          <p:cNvPr id="5" name="Footer Placeholder 4"/>
          <p:cNvSpPr>
            <a:spLocks noGrp="1"/>
          </p:cNvSpPr>
          <p:nvPr>
            <p:ph type="ftr" sz="quarter" idx="11"/>
          </p:nvPr>
        </p:nvSpPr>
        <p:spPr/>
        <p:txBody>
          <a:bodyPr/>
          <a:lstStyle>
            <a:lvl1pPr>
              <a:defRPr/>
            </a:lvl1pPr>
          </a:lstStyle>
          <a:p>
            <a:r>
              <a:rPr lang="en-US"/>
              <a:t>© Teach For Lebanon 2010 </a:t>
            </a:r>
          </a:p>
        </p:txBody>
      </p:sp>
      <p:sp>
        <p:nvSpPr>
          <p:cNvPr id="6" name="Slide Number Placeholder 5"/>
          <p:cNvSpPr>
            <a:spLocks noGrp="1"/>
          </p:cNvSpPr>
          <p:nvPr>
            <p:ph type="sldNum" sz="quarter" idx="12"/>
          </p:nvPr>
        </p:nvSpPr>
        <p:spPr/>
        <p:txBody>
          <a:bodyPr/>
          <a:lstStyle>
            <a:lvl1pPr>
              <a:defRPr/>
            </a:lvl1pPr>
          </a:lstStyle>
          <a:p>
            <a:fld id="{A5C23A7E-5957-6441-A89B-F91A6DC9F335}" type="slidenum">
              <a:rPr lang="en-US"/>
              <a:pPr/>
              <a:t>‹#›</a:t>
            </a:fld>
            <a:endParaRPr lang="en-US"/>
          </a:p>
        </p:txBody>
      </p:sp>
    </p:spTree>
    <p:extLst>
      <p:ext uri="{BB962C8B-B14F-4D97-AF65-F5344CB8AC3E}">
        <p14:creationId xmlns="" xmlns:p14="http://schemas.microsoft.com/office/powerpoint/2010/main" val="6707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6FA63C-41D6-1344-8B38-96FD96FDA669}" type="datetime1">
              <a:rPr lang="en-US"/>
              <a:pPr/>
              <a:t>4/23/2012</a:t>
            </a:fld>
            <a:endParaRPr lang="en-US"/>
          </a:p>
        </p:txBody>
      </p:sp>
      <p:sp>
        <p:nvSpPr>
          <p:cNvPr id="5" name="Footer Placeholder 4"/>
          <p:cNvSpPr>
            <a:spLocks noGrp="1"/>
          </p:cNvSpPr>
          <p:nvPr>
            <p:ph type="ftr" sz="quarter" idx="11"/>
          </p:nvPr>
        </p:nvSpPr>
        <p:spPr/>
        <p:txBody>
          <a:bodyPr/>
          <a:lstStyle>
            <a:lvl1pPr>
              <a:defRPr/>
            </a:lvl1pPr>
          </a:lstStyle>
          <a:p>
            <a:r>
              <a:rPr lang="en-US" dirty="0"/>
              <a:t>© Teach For Lebanon </a:t>
            </a:r>
            <a:r>
              <a:rPr lang="en-US" dirty="0" smtClean="0"/>
              <a:t>2012 </a:t>
            </a:r>
            <a:endParaRPr lang="en-US" dirty="0"/>
          </a:p>
        </p:txBody>
      </p:sp>
      <p:sp>
        <p:nvSpPr>
          <p:cNvPr id="6" name="Slide Number Placeholder 5"/>
          <p:cNvSpPr>
            <a:spLocks noGrp="1"/>
          </p:cNvSpPr>
          <p:nvPr>
            <p:ph type="sldNum" sz="quarter" idx="12"/>
          </p:nvPr>
        </p:nvSpPr>
        <p:spPr/>
        <p:txBody>
          <a:bodyPr/>
          <a:lstStyle>
            <a:lvl1pPr>
              <a:defRPr/>
            </a:lvl1pPr>
          </a:lstStyle>
          <a:p>
            <a:fld id="{C9C172D4-6542-9547-99A5-F7B915438BBE}" type="slidenum">
              <a:rPr lang="en-US"/>
              <a:pPr/>
              <a:t>‹#›</a:t>
            </a:fld>
            <a:endParaRPr lang="en-US"/>
          </a:p>
        </p:txBody>
      </p:sp>
    </p:spTree>
    <p:extLst>
      <p:ext uri="{BB962C8B-B14F-4D97-AF65-F5344CB8AC3E}">
        <p14:creationId xmlns="" xmlns:p14="http://schemas.microsoft.com/office/powerpoint/2010/main" val="344355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591B38-0620-D446-B05F-40116F60250C}" type="datetime1">
              <a:rPr lang="en-US"/>
              <a:pPr/>
              <a:t>4/23/2012</a:t>
            </a:fld>
            <a:endParaRPr lang="en-US"/>
          </a:p>
        </p:txBody>
      </p:sp>
      <p:sp>
        <p:nvSpPr>
          <p:cNvPr id="5" name="Footer Placeholder 4"/>
          <p:cNvSpPr>
            <a:spLocks noGrp="1"/>
          </p:cNvSpPr>
          <p:nvPr>
            <p:ph type="ftr" sz="quarter" idx="11"/>
          </p:nvPr>
        </p:nvSpPr>
        <p:spPr/>
        <p:txBody>
          <a:bodyPr/>
          <a:lstStyle>
            <a:lvl1pPr>
              <a:defRPr/>
            </a:lvl1pPr>
          </a:lstStyle>
          <a:p>
            <a:r>
              <a:rPr lang="en-US"/>
              <a:t>© Teach For Lebanon 2010 </a:t>
            </a:r>
          </a:p>
        </p:txBody>
      </p:sp>
      <p:sp>
        <p:nvSpPr>
          <p:cNvPr id="6" name="Slide Number Placeholder 5"/>
          <p:cNvSpPr>
            <a:spLocks noGrp="1"/>
          </p:cNvSpPr>
          <p:nvPr>
            <p:ph type="sldNum" sz="quarter" idx="12"/>
          </p:nvPr>
        </p:nvSpPr>
        <p:spPr/>
        <p:txBody>
          <a:bodyPr/>
          <a:lstStyle>
            <a:lvl1pPr>
              <a:defRPr/>
            </a:lvl1pPr>
          </a:lstStyle>
          <a:p>
            <a:fld id="{68C93A07-1C0E-374C-BBF7-A8D37DDEC5AB}" type="slidenum">
              <a:rPr lang="en-US"/>
              <a:pPr/>
              <a:t>‹#›</a:t>
            </a:fld>
            <a:endParaRPr lang="en-US"/>
          </a:p>
        </p:txBody>
      </p:sp>
    </p:spTree>
    <p:extLst>
      <p:ext uri="{BB962C8B-B14F-4D97-AF65-F5344CB8AC3E}">
        <p14:creationId xmlns="" xmlns:p14="http://schemas.microsoft.com/office/powerpoint/2010/main" val="168648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5A42163-41AC-204C-B233-B7A82D084F72}" type="datetime1">
              <a:rPr lang="en-US"/>
              <a:pPr/>
              <a:t>4/23/2012</a:t>
            </a:fld>
            <a:endParaRPr lang="en-US"/>
          </a:p>
        </p:txBody>
      </p:sp>
      <p:sp>
        <p:nvSpPr>
          <p:cNvPr id="6" name="Footer Placeholder 4"/>
          <p:cNvSpPr>
            <a:spLocks noGrp="1"/>
          </p:cNvSpPr>
          <p:nvPr>
            <p:ph type="ftr" sz="quarter" idx="11"/>
          </p:nvPr>
        </p:nvSpPr>
        <p:spPr/>
        <p:txBody>
          <a:bodyPr/>
          <a:lstStyle>
            <a:lvl1pPr>
              <a:defRPr/>
            </a:lvl1pPr>
          </a:lstStyle>
          <a:p>
            <a:r>
              <a:rPr lang="en-US"/>
              <a:t>© Teach For Lebanon 2010 </a:t>
            </a:r>
          </a:p>
        </p:txBody>
      </p:sp>
      <p:sp>
        <p:nvSpPr>
          <p:cNvPr id="7" name="Slide Number Placeholder 5"/>
          <p:cNvSpPr>
            <a:spLocks noGrp="1"/>
          </p:cNvSpPr>
          <p:nvPr>
            <p:ph type="sldNum" sz="quarter" idx="12"/>
          </p:nvPr>
        </p:nvSpPr>
        <p:spPr/>
        <p:txBody>
          <a:bodyPr/>
          <a:lstStyle>
            <a:lvl1pPr>
              <a:defRPr/>
            </a:lvl1pPr>
          </a:lstStyle>
          <a:p>
            <a:fld id="{34D17463-1E6E-F24E-A4AA-3FDA39A920AA}" type="slidenum">
              <a:rPr lang="en-US"/>
              <a:pPr/>
              <a:t>‹#›</a:t>
            </a:fld>
            <a:endParaRPr lang="en-US"/>
          </a:p>
        </p:txBody>
      </p:sp>
    </p:spTree>
    <p:extLst>
      <p:ext uri="{BB962C8B-B14F-4D97-AF65-F5344CB8AC3E}">
        <p14:creationId xmlns="" xmlns:p14="http://schemas.microsoft.com/office/powerpoint/2010/main" val="60679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6F65039-A1AA-AD43-9BC0-F9444C5D4D51}" type="datetime1">
              <a:rPr lang="en-US"/>
              <a:pPr/>
              <a:t>4/23/2012</a:t>
            </a:fld>
            <a:endParaRPr lang="en-US"/>
          </a:p>
        </p:txBody>
      </p:sp>
      <p:sp>
        <p:nvSpPr>
          <p:cNvPr id="8" name="Footer Placeholder 4"/>
          <p:cNvSpPr>
            <a:spLocks noGrp="1"/>
          </p:cNvSpPr>
          <p:nvPr>
            <p:ph type="ftr" sz="quarter" idx="11"/>
          </p:nvPr>
        </p:nvSpPr>
        <p:spPr/>
        <p:txBody>
          <a:bodyPr/>
          <a:lstStyle>
            <a:lvl1pPr>
              <a:defRPr/>
            </a:lvl1pPr>
          </a:lstStyle>
          <a:p>
            <a:r>
              <a:rPr lang="en-US"/>
              <a:t>© Teach For Lebanon 2010 </a:t>
            </a:r>
          </a:p>
        </p:txBody>
      </p:sp>
      <p:sp>
        <p:nvSpPr>
          <p:cNvPr id="9" name="Slide Number Placeholder 5"/>
          <p:cNvSpPr>
            <a:spLocks noGrp="1"/>
          </p:cNvSpPr>
          <p:nvPr>
            <p:ph type="sldNum" sz="quarter" idx="12"/>
          </p:nvPr>
        </p:nvSpPr>
        <p:spPr/>
        <p:txBody>
          <a:bodyPr/>
          <a:lstStyle>
            <a:lvl1pPr>
              <a:defRPr/>
            </a:lvl1pPr>
          </a:lstStyle>
          <a:p>
            <a:fld id="{3F5E7089-E120-1542-B6A9-D927AAF3F8DD}" type="slidenum">
              <a:rPr lang="en-US"/>
              <a:pPr/>
              <a:t>‹#›</a:t>
            </a:fld>
            <a:endParaRPr lang="en-US"/>
          </a:p>
        </p:txBody>
      </p:sp>
    </p:spTree>
    <p:extLst>
      <p:ext uri="{BB962C8B-B14F-4D97-AF65-F5344CB8AC3E}">
        <p14:creationId xmlns="" xmlns:p14="http://schemas.microsoft.com/office/powerpoint/2010/main" val="148015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ACF1DBD-97AA-9745-A163-8F7E2869C2AD}" type="datetime1">
              <a:rPr lang="en-US"/>
              <a:pPr/>
              <a:t>4/23/2012</a:t>
            </a:fld>
            <a:endParaRPr lang="en-US"/>
          </a:p>
        </p:txBody>
      </p:sp>
      <p:sp>
        <p:nvSpPr>
          <p:cNvPr id="4" name="Footer Placeholder 4"/>
          <p:cNvSpPr>
            <a:spLocks noGrp="1"/>
          </p:cNvSpPr>
          <p:nvPr>
            <p:ph type="ftr" sz="quarter" idx="11"/>
          </p:nvPr>
        </p:nvSpPr>
        <p:spPr/>
        <p:txBody>
          <a:bodyPr/>
          <a:lstStyle>
            <a:lvl1pPr>
              <a:defRPr/>
            </a:lvl1pPr>
          </a:lstStyle>
          <a:p>
            <a:r>
              <a:rPr lang="en-US"/>
              <a:t>© Teach For Lebanon 2010 </a:t>
            </a:r>
          </a:p>
        </p:txBody>
      </p:sp>
      <p:sp>
        <p:nvSpPr>
          <p:cNvPr id="5" name="Slide Number Placeholder 5"/>
          <p:cNvSpPr>
            <a:spLocks noGrp="1"/>
          </p:cNvSpPr>
          <p:nvPr>
            <p:ph type="sldNum" sz="quarter" idx="12"/>
          </p:nvPr>
        </p:nvSpPr>
        <p:spPr/>
        <p:txBody>
          <a:bodyPr/>
          <a:lstStyle>
            <a:lvl1pPr>
              <a:defRPr/>
            </a:lvl1pPr>
          </a:lstStyle>
          <a:p>
            <a:fld id="{0E86239D-8965-B740-942E-9456C91AE348}" type="slidenum">
              <a:rPr lang="en-US"/>
              <a:pPr/>
              <a:t>‹#›</a:t>
            </a:fld>
            <a:endParaRPr lang="en-US"/>
          </a:p>
        </p:txBody>
      </p:sp>
    </p:spTree>
    <p:extLst>
      <p:ext uri="{BB962C8B-B14F-4D97-AF65-F5344CB8AC3E}">
        <p14:creationId xmlns="" xmlns:p14="http://schemas.microsoft.com/office/powerpoint/2010/main" val="417855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7E063FB-727F-9440-A3F2-31523923CD41}" type="datetime1">
              <a:rPr lang="en-US"/>
              <a:pPr/>
              <a:t>4/23/2012</a:t>
            </a:fld>
            <a:endParaRPr lang="en-US"/>
          </a:p>
        </p:txBody>
      </p:sp>
      <p:sp>
        <p:nvSpPr>
          <p:cNvPr id="3" name="Footer Placeholder 4"/>
          <p:cNvSpPr>
            <a:spLocks noGrp="1"/>
          </p:cNvSpPr>
          <p:nvPr>
            <p:ph type="ftr" sz="quarter" idx="11"/>
          </p:nvPr>
        </p:nvSpPr>
        <p:spPr/>
        <p:txBody>
          <a:bodyPr/>
          <a:lstStyle>
            <a:lvl1pPr>
              <a:defRPr/>
            </a:lvl1pPr>
          </a:lstStyle>
          <a:p>
            <a:r>
              <a:rPr lang="en-US" dirty="0"/>
              <a:t>© Teach For Lebanon </a:t>
            </a:r>
            <a:r>
              <a:rPr lang="en-US" dirty="0" smtClean="0"/>
              <a:t>2012</a:t>
            </a:r>
            <a:endParaRPr lang="en-US" dirty="0"/>
          </a:p>
        </p:txBody>
      </p:sp>
      <p:sp>
        <p:nvSpPr>
          <p:cNvPr id="4" name="Slide Number Placeholder 5"/>
          <p:cNvSpPr>
            <a:spLocks noGrp="1"/>
          </p:cNvSpPr>
          <p:nvPr>
            <p:ph type="sldNum" sz="quarter" idx="12"/>
          </p:nvPr>
        </p:nvSpPr>
        <p:spPr/>
        <p:txBody>
          <a:bodyPr/>
          <a:lstStyle>
            <a:lvl1pPr>
              <a:defRPr/>
            </a:lvl1pPr>
          </a:lstStyle>
          <a:p>
            <a:fld id="{6A0F1F43-34EF-A14E-9BFE-227ED60CCF84}" type="slidenum">
              <a:rPr lang="en-US"/>
              <a:pPr/>
              <a:t>‹#›</a:t>
            </a:fld>
            <a:endParaRPr lang="en-US"/>
          </a:p>
        </p:txBody>
      </p:sp>
    </p:spTree>
    <p:extLst>
      <p:ext uri="{BB962C8B-B14F-4D97-AF65-F5344CB8AC3E}">
        <p14:creationId xmlns="" xmlns:p14="http://schemas.microsoft.com/office/powerpoint/2010/main" val="289895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D5DF02A-C803-F948-8B35-FC26B33278D1}" type="datetime1">
              <a:rPr lang="en-US"/>
              <a:pPr/>
              <a:t>4/23/2012</a:t>
            </a:fld>
            <a:endParaRPr lang="en-US"/>
          </a:p>
        </p:txBody>
      </p:sp>
      <p:sp>
        <p:nvSpPr>
          <p:cNvPr id="6" name="Footer Placeholder 4"/>
          <p:cNvSpPr>
            <a:spLocks noGrp="1"/>
          </p:cNvSpPr>
          <p:nvPr>
            <p:ph type="ftr" sz="quarter" idx="11"/>
          </p:nvPr>
        </p:nvSpPr>
        <p:spPr/>
        <p:txBody>
          <a:bodyPr/>
          <a:lstStyle>
            <a:lvl1pPr>
              <a:defRPr/>
            </a:lvl1pPr>
          </a:lstStyle>
          <a:p>
            <a:r>
              <a:rPr lang="en-US"/>
              <a:t>© Teach For Lebanon 2010 </a:t>
            </a:r>
          </a:p>
        </p:txBody>
      </p:sp>
      <p:sp>
        <p:nvSpPr>
          <p:cNvPr id="7" name="Slide Number Placeholder 5"/>
          <p:cNvSpPr>
            <a:spLocks noGrp="1"/>
          </p:cNvSpPr>
          <p:nvPr>
            <p:ph type="sldNum" sz="quarter" idx="12"/>
          </p:nvPr>
        </p:nvSpPr>
        <p:spPr/>
        <p:txBody>
          <a:bodyPr/>
          <a:lstStyle>
            <a:lvl1pPr>
              <a:defRPr/>
            </a:lvl1pPr>
          </a:lstStyle>
          <a:p>
            <a:fld id="{A7218221-3007-714B-B608-F6AB1A5F3629}" type="slidenum">
              <a:rPr lang="en-US"/>
              <a:pPr/>
              <a:t>‹#›</a:t>
            </a:fld>
            <a:endParaRPr lang="en-US"/>
          </a:p>
        </p:txBody>
      </p:sp>
    </p:spTree>
    <p:extLst>
      <p:ext uri="{BB962C8B-B14F-4D97-AF65-F5344CB8AC3E}">
        <p14:creationId xmlns="" xmlns:p14="http://schemas.microsoft.com/office/powerpoint/2010/main" val="257956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EC8DDC5-6439-C349-8B31-71AFE6BEC413}" type="datetime1">
              <a:rPr lang="en-US"/>
              <a:pPr/>
              <a:t>4/23/2012</a:t>
            </a:fld>
            <a:endParaRPr lang="en-US"/>
          </a:p>
        </p:txBody>
      </p:sp>
      <p:sp>
        <p:nvSpPr>
          <p:cNvPr id="6" name="Footer Placeholder 4"/>
          <p:cNvSpPr>
            <a:spLocks noGrp="1"/>
          </p:cNvSpPr>
          <p:nvPr>
            <p:ph type="ftr" sz="quarter" idx="11"/>
          </p:nvPr>
        </p:nvSpPr>
        <p:spPr/>
        <p:txBody>
          <a:bodyPr/>
          <a:lstStyle>
            <a:lvl1pPr>
              <a:defRPr/>
            </a:lvl1pPr>
          </a:lstStyle>
          <a:p>
            <a:r>
              <a:rPr lang="en-US"/>
              <a:t>© Teach For Lebanon 2010 </a:t>
            </a:r>
          </a:p>
        </p:txBody>
      </p:sp>
      <p:sp>
        <p:nvSpPr>
          <p:cNvPr id="7" name="Slide Number Placeholder 5"/>
          <p:cNvSpPr>
            <a:spLocks noGrp="1"/>
          </p:cNvSpPr>
          <p:nvPr>
            <p:ph type="sldNum" sz="quarter" idx="12"/>
          </p:nvPr>
        </p:nvSpPr>
        <p:spPr/>
        <p:txBody>
          <a:bodyPr/>
          <a:lstStyle>
            <a:lvl1pPr>
              <a:defRPr/>
            </a:lvl1pPr>
          </a:lstStyle>
          <a:p>
            <a:fld id="{5992E6D7-0953-3844-85C1-3723B8CB1842}" type="slidenum">
              <a:rPr lang="en-US"/>
              <a:pPr/>
              <a:t>‹#›</a:t>
            </a:fld>
            <a:endParaRPr lang="en-US"/>
          </a:p>
        </p:txBody>
      </p:sp>
    </p:spTree>
    <p:extLst>
      <p:ext uri="{BB962C8B-B14F-4D97-AF65-F5344CB8AC3E}">
        <p14:creationId xmlns="" xmlns:p14="http://schemas.microsoft.com/office/powerpoint/2010/main" val="366713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78BD070-0C11-D642-B225-266603D55D20}" type="datetime1">
              <a:rPr lang="en-US"/>
              <a:pPr/>
              <a:t>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r>
              <a:rPr lang="en-US" dirty="0"/>
              <a:t>© Teach For Lebanon </a:t>
            </a:r>
            <a:r>
              <a:rPr lang="en-US" dirty="0" smtClean="0"/>
              <a:t>2012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1D884F4-3844-7C4D-A7B6-9619A75143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9"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jpeg"/><Relationship Id="rId3" Type="http://schemas.openxmlformats.org/officeDocument/2006/relationships/tags" Target="../tags/tag2.xml"/><Relationship Id="rId7" Type="http://schemas.openxmlformats.org/officeDocument/2006/relationships/oleObject" Target="../embeddings/oleObject1.bin"/><Relationship Id="rId12" Type="http://schemas.openxmlformats.org/officeDocument/2006/relationships/image" Target="../media/image5.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image" Target="../media/image3.jpeg"/><Relationship Id="rId4" Type="http://schemas.openxmlformats.org/officeDocument/2006/relationships/tags" Target="../tags/tag3.xml"/><Relationship Id="rId9" Type="http://schemas.openxmlformats.org/officeDocument/2006/relationships/image" Target="../media/image2.png"/><Relationship Id="rId1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slideLayout" Target="../slideLayouts/slideLayout7.xml"/><Relationship Id="rId3" Type="http://schemas.openxmlformats.org/officeDocument/2006/relationships/tags" Target="../tags/tag29.xml"/><Relationship Id="rId21" Type="http://schemas.openxmlformats.org/officeDocument/2006/relationships/chart" Target="../charts/chart2.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notesSlide" Target="../notesSlides/notesSlide10.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3.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notesSlide" Target="../notesSlides/notesSlide1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slideLayout" Target="../slideLayouts/slideLayout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vmlDrawing" Target="../drawings/vmlDrawing5.v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notesSlide" Target="../notesSlides/notesSlide2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vmlDrawing" Target="../drawings/vmlDrawing7.v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vmlDrawing" Target="../drawings/vmlDrawing8.vml"/><Relationship Id="rId6" Type="http://schemas.openxmlformats.org/officeDocument/2006/relationships/image" Target="../media/image19.jpeg"/><Relationship Id="rId5" Type="http://schemas.openxmlformats.org/officeDocument/2006/relationships/oleObject" Target="../embeddings/oleObject8.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vmlDrawing" Target="../drawings/vmlDrawing9.vml"/><Relationship Id="rId6" Type="http://schemas.openxmlformats.org/officeDocument/2006/relationships/image" Target="../media/image19.jpeg"/><Relationship Id="rId5" Type="http://schemas.openxmlformats.org/officeDocument/2006/relationships/oleObject" Target="../embeddings/oleObject9.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vmlDrawing" Target="../drawings/vmlDrawing10.vml"/><Relationship Id="rId6" Type="http://schemas.openxmlformats.org/officeDocument/2006/relationships/package" Target="../embeddings/Microsoft_Office_Word_Document2.docx"/><Relationship Id="rId5" Type="http://schemas.openxmlformats.org/officeDocument/2006/relationships/oleObject" Target="../embeddings/oleObject10.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83.xml"/><Relationship Id="rId7"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vmlDrawing" Target="../drawings/vmlDrawing11.vml"/><Relationship Id="rId6" Type="http://schemas.openxmlformats.org/officeDocument/2006/relationships/tags" Target="../tags/tag86.xml"/><Relationship Id="rId11" Type="http://schemas.openxmlformats.org/officeDocument/2006/relationships/image" Target="../media/image22.jpeg"/><Relationship Id="rId5" Type="http://schemas.openxmlformats.org/officeDocument/2006/relationships/tags" Target="../tags/tag85.xml"/><Relationship Id="rId10" Type="http://schemas.openxmlformats.org/officeDocument/2006/relationships/image" Target="../media/image21.jpeg"/><Relationship Id="rId4" Type="http://schemas.openxmlformats.org/officeDocument/2006/relationships/tags" Target="../tags/tag84.xml"/><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2.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oleObject" Target="../embeddings/oleObject13.bin"/><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notesSlide" Target="../notesSlides/notesSlide33.xml"/><Relationship Id="rId5" Type="http://schemas.openxmlformats.org/officeDocument/2006/relationships/slideLayout" Target="../slideLayouts/slideLayout7.xml"/><Relationship Id="rId4" Type="http://schemas.openxmlformats.org/officeDocument/2006/relationships/tags" Target="../tags/tag91.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93.xml"/><Relationship Id="rId7" Type="http://schemas.openxmlformats.org/officeDocument/2006/relationships/notesSlide" Target="../notesSlides/notesSlide34.xml"/><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slideLayout" Target="../slideLayouts/slideLayout7.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6.xml"/><Relationship Id="rId7" Type="http://schemas.openxmlformats.org/officeDocument/2006/relationships/notesSlide" Target="../notesSlides/notesSlide7.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image" Target="../media/image9.jpeg"/><Relationship Id="rId4" Type="http://schemas.openxmlformats.org/officeDocument/2006/relationships/tags" Target="../tags/tag7.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notesSlide" Target="../notesSlides/notesSlide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58750" cy="158750"/>
        </p:xfrm>
        <a:graphic>
          <a:graphicData uri="http://schemas.openxmlformats.org/presentationml/2006/ole">
            <p:oleObj spid="_x0000_s1068" name="think-cell Slide" r:id="rId7" imgW="0" imgH="0" progId="">
              <p:embed/>
            </p:oleObj>
          </a:graphicData>
        </a:graphic>
      </p:graphicFrame>
      <p:sp>
        <p:nvSpPr>
          <p:cNvPr id="1027" name="Rectangle 5"/>
          <p:cNvSpPr>
            <a:spLocks noChangeArrowheads="1"/>
          </p:cNvSpPr>
          <p:nvPr>
            <p:custDataLst>
              <p:tags r:id="rId2"/>
            </p:custDataLst>
          </p:nvPr>
        </p:nvSpPr>
        <p:spPr bwMode="auto">
          <a:xfrm>
            <a:off x="4572000" y="2287588"/>
            <a:ext cx="4572000" cy="2292350"/>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eaLnBrk="0" hangingPunct="0"/>
            <a:endParaRPr lang="en-US" sz="1200">
              <a:solidFill>
                <a:srgbClr val="FFFFFF"/>
              </a:solidFill>
              <a:latin typeface="Calibri" charset="0"/>
            </a:endParaRPr>
          </a:p>
        </p:txBody>
      </p:sp>
      <p:pic>
        <p:nvPicPr>
          <p:cNvPr id="1028" name="Picture 8" descr="C:\Users\vaio\Pictures\Photos for the Media\edited photos\TFL (11).png"/>
          <p:cNvPicPr>
            <a:picLocks noChangeAspect="1" noChangeArrowheads="1"/>
          </p:cNvPicPr>
          <p:nvPr/>
        </p:nvPicPr>
        <p:blipFill>
          <a:blip r:embed="rId8" cstate="screen">
            <a:lum bright="20000"/>
            <a:extLst>
              <a:ext uri="{28A0092B-C50C-407E-A947-70E740481C1C}">
                <a14:useLocalDpi xmlns="" xmlns:a14="http://schemas.microsoft.com/office/drawing/2010/main"/>
              </a:ext>
            </a:extLst>
          </a:blip>
          <a:srcRect/>
          <a:stretch>
            <a:fillRect/>
          </a:stretch>
        </p:blipFill>
        <p:spPr bwMode="auto">
          <a:xfrm>
            <a:off x="7008813" y="0"/>
            <a:ext cx="2135187"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9" descr="C:\Users\vaio\Pictures\Photos for the Media\edited photos\TFL (13).png"/>
          <p:cNvPicPr>
            <a:picLocks noChangeAspect="1" noChangeArrowheads="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2286000" y="4572000"/>
            <a:ext cx="24384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11" descr="C:\Users\vaio\Pictures\Photos for the Media\edited photos\Minerva, cohort of 2010, with two of her students at the summer school of Teach For Lebanon's Second Summer Training Institute.jpg"/>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0" y="0"/>
            <a:ext cx="4572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1" name="Picture 14" descr="C:\Users\vaio\Desktop\front.jpg"/>
          <p:cNvPicPr>
            <a:picLocks noChangeAspect="1" noChangeArrowheads="1"/>
          </p:cNvPicPr>
          <p:nvPr/>
        </p:nvPicPr>
        <p:blipFill>
          <a:blip r:embed="rId11" cstate="print">
            <a:extLst>
              <a:ext uri="{28A0092B-C50C-407E-A947-70E740481C1C}">
                <a14:useLocalDpi xmlns="" xmlns:a14="http://schemas.microsoft.com/office/drawing/2010/main"/>
              </a:ext>
            </a:extLst>
          </a:blip>
          <a:srcRect/>
          <a:stretch>
            <a:fillRect/>
          </a:stretch>
        </p:blipFill>
        <p:spPr bwMode="auto">
          <a:xfrm>
            <a:off x="4572000" y="4572000"/>
            <a:ext cx="4562475"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3" descr="C:\Users\vaio\Pictures\Photos for the Media\DSCN3339 - Copy.JPG"/>
          <p:cNvPicPr>
            <a:picLocks noChangeAspect="1" noChangeArrowheads="1"/>
          </p:cNvPicPr>
          <p:nvPr/>
        </p:nvPicPr>
        <p:blipFill>
          <a:blip r:embed="rId12" cstate="print">
            <a:extLst>
              <a:ext uri="{28A0092B-C50C-407E-A947-70E740481C1C}">
                <a14:useLocalDpi xmlns="" xmlns:a14="http://schemas.microsoft.com/office/drawing/2010/main"/>
              </a:ext>
            </a:extLst>
          </a:blip>
          <a:srcRect/>
          <a:stretch>
            <a:fillRect/>
          </a:stretch>
        </p:blipFill>
        <p:spPr bwMode="auto">
          <a:xfrm>
            <a:off x="0" y="2286000"/>
            <a:ext cx="23622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3" name="Rectangle 3"/>
          <p:cNvSpPr>
            <a:spLocks noChangeArrowheads="1"/>
          </p:cNvSpPr>
          <p:nvPr>
            <p:custDataLst>
              <p:tags r:id="rId3"/>
            </p:custDataLst>
          </p:nvPr>
        </p:nvSpPr>
        <p:spPr bwMode="gray">
          <a:xfrm>
            <a:off x="4648200" y="2500313"/>
            <a:ext cx="4495800"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n-US" sz="2000" b="1" dirty="0" smtClean="0">
                <a:solidFill>
                  <a:srgbClr val="FFFFFF"/>
                </a:solidFill>
                <a:latin typeface="Verdana" charset="0"/>
              </a:rPr>
              <a:t>From Teach </a:t>
            </a:r>
            <a:r>
              <a:rPr lang="en-US" sz="2000" b="1" dirty="0">
                <a:solidFill>
                  <a:srgbClr val="FFFFFF"/>
                </a:solidFill>
                <a:latin typeface="Verdana" charset="0"/>
              </a:rPr>
              <a:t>For </a:t>
            </a:r>
            <a:r>
              <a:rPr lang="en-US" sz="2000" b="1" dirty="0" smtClean="0">
                <a:solidFill>
                  <a:srgbClr val="FFFFFF"/>
                </a:solidFill>
                <a:latin typeface="Verdana" charset="0"/>
              </a:rPr>
              <a:t>Lebanon </a:t>
            </a:r>
          </a:p>
          <a:p>
            <a:pPr algn="ctr" eaLnBrk="0" hangingPunct="0"/>
            <a:r>
              <a:rPr lang="en-US" sz="2000" b="1" dirty="0" smtClean="0">
                <a:solidFill>
                  <a:srgbClr val="FFFFFF"/>
                </a:solidFill>
                <a:latin typeface="Verdana" charset="0"/>
              </a:rPr>
              <a:t>to TFL-US</a:t>
            </a:r>
            <a:endParaRPr lang="en-US" sz="2000" b="1" dirty="0">
              <a:solidFill>
                <a:srgbClr val="FFFFFF"/>
              </a:solidFill>
              <a:latin typeface="Verdana" charset="0"/>
            </a:endParaRPr>
          </a:p>
        </p:txBody>
      </p:sp>
      <p:sp>
        <p:nvSpPr>
          <p:cNvPr id="1034" name="Rectangle 6"/>
          <p:cNvSpPr>
            <a:spLocks noChangeArrowheads="1"/>
          </p:cNvSpPr>
          <p:nvPr>
            <p:custDataLst>
              <p:tags r:id="rId4"/>
            </p:custDataLst>
          </p:nvPr>
        </p:nvSpPr>
        <p:spPr bwMode="gray">
          <a:xfrm>
            <a:off x="4724400" y="3048000"/>
            <a:ext cx="42799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r" eaLnBrk="0" hangingPunct="0"/>
            <a:r>
              <a:rPr lang="en-US" sz="1600" dirty="0">
                <a:solidFill>
                  <a:srgbClr val="FFFFFF"/>
                </a:solidFill>
                <a:latin typeface="Verdana" charset="0"/>
              </a:rPr>
              <a:t> </a:t>
            </a:r>
            <a:r>
              <a:rPr lang="en-US" sz="1600" dirty="0" smtClean="0">
                <a:solidFill>
                  <a:srgbClr val="FFFFFF"/>
                </a:solidFill>
                <a:latin typeface="Verdana" charset="0"/>
              </a:rPr>
              <a:t>Winter 2012</a:t>
            </a:r>
            <a:endParaRPr lang="en-US" sz="1600" dirty="0">
              <a:solidFill>
                <a:srgbClr val="FFFFFF"/>
              </a:solidFill>
              <a:latin typeface="Verdana" charset="0"/>
            </a:endParaRPr>
          </a:p>
        </p:txBody>
      </p:sp>
      <p:pic>
        <p:nvPicPr>
          <p:cNvPr id="1035" name="Picture 13" descr="C:\Users\vaio\Pictures\Photos for the Media\farah - Copy.jpg"/>
          <p:cNvPicPr>
            <a:picLocks noChangeAspect="1" noChangeArrowheads="1"/>
          </p:cNvPicPr>
          <p:nvPr/>
        </p:nvPicPr>
        <p:blipFill>
          <a:blip r:embed="rId13" cstate="print">
            <a:extLst>
              <a:ext uri="{28A0092B-C50C-407E-A947-70E740481C1C}">
                <a14:useLocalDpi xmlns="" xmlns:a14="http://schemas.microsoft.com/office/drawing/2010/main"/>
              </a:ext>
            </a:extLst>
          </a:blip>
          <a:srcRect/>
          <a:stretch>
            <a:fillRect/>
          </a:stretch>
        </p:blipFill>
        <p:spPr bwMode="auto">
          <a:xfrm>
            <a:off x="4572000" y="0"/>
            <a:ext cx="24384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4" descr="C:\Users\vaio\Pictures\Photos for the Media\TFL logo final HI RES - Copy.jpg"/>
          <p:cNvPicPr>
            <a:picLocks noChangeAspect="1" noChangeArrowheads="1"/>
          </p:cNvPicPr>
          <p:nvPr/>
        </p:nvPicPr>
        <p:blipFill>
          <a:blip r:embed="rId14" cstate="screen">
            <a:extLst>
              <a:ext uri="{28A0092B-C50C-407E-A947-70E740481C1C}">
                <a14:useLocalDpi xmlns="" xmlns:a14="http://schemas.microsoft.com/office/drawing/2010/main"/>
              </a:ext>
            </a:extLst>
          </a:blip>
          <a:srcRect/>
          <a:stretch>
            <a:fillRect/>
          </a:stretch>
        </p:blipFill>
        <p:spPr bwMode="auto">
          <a:xfrm>
            <a:off x="2971800" y="2671763"/>
            <a:ext cx="990600"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55" hidden="1"/>
          <p:cNvGraphicFramePr>
            <a:graphicFrameLocks/>
          </p:cNvGraphicFramePr>
          <p:nvPr/>
        </p:nvGraphicFramePr>
        <p:xfrm>
          <a:off x="0" y="0"/>
          <a:ext cx="146050" cy="158750"/>
        </p:xfrm>
        <a:graphic>
          <a:graphicData uri="http://schemas.openxmlformats.org/presentationml/2006/ole">
            <p:oleObj spid="_x0000_s3141" name="think-cell Slide" r:id="rId20" imgW="0" imgH="0" progId="">
              <p:embed/>
            </p:oleObj>
          </a:graphicData>
        </a:graphic>
      </p:graphicFrame>
      <p:sp>
        <p:nvSpPr>
          <p:cNvPr id="3075" name="Rectangle 2"/>
          <p:cNvSpPr txBox="1">
            <a:spLocks noChangeArrowheads="1"/>
          </p:cNvSpPr>
          <p:nvPr>
            <p:custDataLst>
              <p:tags r:id="rId2"/>
            </p:custDataLst>
          </p:nvPr>
        </p:nvSpPr>
        <p:spPr bwMode="auto">
          <a:xfrm>
            <a:off x="0" y="0"/>
            <a:ext cx="8813800"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solidFill>
                  <a:srgbClr val="FFFFFF"/>
                </a:solidFill>
                <a:latin typeface="Verdana" charset="0"/>
              </a:rPr>
              <a:t>Profile of Teach For Lebanon Fellows – First Cohort</a:t>
            </a:r>
          </a:p>
        </p:txBody>
      </p:sp>
      <p:sp>
        <p:nvSpPr>
          <p:cNvPr id="3076" name="AutoShape 4"/>
          <p:cNvSpPr>
            <a:spLocks noChangeArrowheads="1"/>
          </p:cNvSpPr>
          <p:nvPr>
            <p:custDataLst>
              <p:tags r:id="rId3"/>
            </p:custDataLst>
          </p:nvPr>
        </p:nvSpPr>
        <p:spPr bwMode="gray">
          <a:xfrm rot="-5400000">
            <a:off x="796131" y="2051845"/>
            <a:ext cx="3724275" cy="40179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EAEAEA"/>
          </a:solidFill>
          <a:ln>
            <a:noFill/>
          </a:ln>
          <a:extLst>
            <a:ext uri="{91240B29-F687-4f45-9708-019B960494DF}">
              <a14:hiddenLine xmlns="" xmlns:a14="http://schemas.microsoft.com/office/drawing/2010/main" w="3175">
                <a:solidFill>
                  <a:srgbClr val="000000"/>
                </a:solidFill>
                <a:prstDash val="dash"/>
                <a:miter lim="800000"/>
                <a:headEnd/>
                <a:tailEnd/>
              </a14:hiddenLine>
            </a:ext>
          </a:extLst>
        </p:spPr>
        <p:txBody>
          <a:bodyPr vert="eaVert" wrap="none" lIns="45720" rIns="45720" anchor="ctr"/>
          <a:lstStyle/>
          <a:p>
            <a:endParaRPr lang="en-US"/>
          </a:p>
        </p:txBody>
      </p:sp>
      <p:sp>
        <p:nvSpPr>
          <p:cNvPr id="3077" name="Text Box 13"/>
          <p:cNvSpPr txBox="1">
            <a:spLocks noChangeArrowheads="1"/>
          </p:cNvSpPr>
          <p:nvPr>
            <p:custDataLst>
              <p:tags r:id="rId4"/>
            </p:custDataLst>
          </p:nvPr>
        </p:nvSpPr>
        <p:spPr bwMode="gray">
          <a:xfrm rot="10800000">
            <a:off x="420688" y="2198688"/>
            <a:ext cx="261937" cy="3724275"/>
          </a:xfrm>
          <a:prstGeom prst="rect">
            <a:avLst/>
          </a:prstGeom>
          <a:solidFill>
            <a:srgbClr val="9F2936"/>
          </a:solidFill>
          <a:ln w="9525">
            <a:solidFill>
              <a:srgbClr val="939393"/>
            </a:solidFill>
            <a:miter lim="800000"/>
            <a:headEnd/>
            <a:tailEnd/>
          </a:ln>
        </p:spPr>
        <p:txBody>
          <a:bodyPr vert="eaVert" lIns="45720" rIns="45720" anchor="ctr" anchorCtr="1">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100" b="1">
                <a:solidFill>
                  <a:srgbClr val="FFFFFF"/>
                </a:solidFill>
                <a:latin typeface="Calibri" charset="0"/>
              </a:rPr>
              <a:t>202 Applicants</a:t>
            </a:r>
            <a:endParaRPr lang="en-US" sz="1100" b="1" baseline="30000">
              <a:solidFill>
                <a:srgbClr val="FFFFFF"/>
              </a:solidFill>
              <a:latin typeface="Calibri" charset="0"/>
            </a:endParaRPr>
          </a:p>
        </p:txBody>
      </p:sp>
      <p:sp>
        <p:nvSpPr>
          <p:cNvPr id="3078" name="Text Box 14"/>
          <p:cNvSpPr txBox="1">
            <a:spLocks noChangeArrowheads="1"/>
          </p:cNvSpPr>
          <p:nvPr>
            <p:custDataLst>
              <p:tags r:id="rId5"/>
            </p:custDataLst>
          </p:nvPr>
        </p:nvSpPr>
        <p:spPr bwMode="gray">
          <a:xfrm>
            <a:off x="704850" y="1752600"/>
            <a:ext cx="1295400"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u="sng" dirty="0">
                <a:solidFill>
                  <a:srgbClr val="000000"/>
                </a:solidFill>
                <a:latin typeface="Verdana" charset="0"/>
              </a:rPr>
              <a:t>Stage </a:t>
            </a:r>
            <a:r>
              <a:rPr lang="en-US" sz="1200" u="sng" dirty="0" smtClean="0">
                <a:solidFill>
                  <a:srgbClr val="000000"/>
                </a:solidFill>
                <a:latin typeface="Verdana" charset="0"/>
              </a:rPr>
              <a:t>1</a:t>
            </a:r>
            <a:endParaRPr lang="en-US" sz="1200" u="sng" dirty="0">
              <a:solidFill>
                <a:srgbClr val="000000"/>
              </a:solidFill>
              <a:latin typeface="Verdana" charset="0"/>
            </a:endParaRPr>
          </a:p>
          <a:p>
            <a:pPr algn="ctr"/>
            <a:r>
              <a:rPr lang="en-US" sz="1200" dirty="0">
                <a:solidFill>
                  <a:srgbClr val="000000"/>
                </a:solidFill>
                <a:latin typeface="Verdana" charset="0"/>
              </a:rPr>
              <a:t>Internal Review</a:t>
            </a:r>
          </a:p>
        </p:txBody>
      </p:sp>
      <p:sp>
        <p:nvSpPr>
          <p:cNvPr id="3079" name="Text Box 15"/>
          <p:cNvSpPr txBox="1">
            <a:spLocks noChangeArrowheads="1"/>
          </p:cNvSpPr>
          <p:nvPr>
            <p:custDataLst>
              <p:tags r:id="rId6"/>
            </p:custDataLst>
          </p:nvPr>
        </p:nvSpPr>
        <p:spPr bwMode="gray">
          <a:xfrm rot="10800000">
            <a:off x="2065338" y="2552700"/>
            <a:ext cx="233362" cy="3060700"/>
          </a:xfrm>
          <a:prstGeom prst="rect">
            <a:avLst/>
          </a:prstGeom>
          <a:solidFill>
            <a:srgbClr val="9F2936"/>
          </a:solidFill>
          <a:ln w="9525">
            <a:solidFill>
              <a:srgbClr val="939393"/>
            </a:solidFill>
            <a:miter lim="800000"/>
            <a:headEnd/>
            <a:tailEnd/>
          </a:ln>
        </p:spPr>
        <p:txBody>
          <a:bodyPr vert="eaVert" lIns="45720" rIns="45720" anchor="ctr" anchorCtr="1"/>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100" b="1">
                <a:solidFill>
                  <a:srgbClr val="FFFFFF"/>
                </a:solidFill>
                <a:latin typeface="Calibri" charset="0"/>
              </a:rPr>
              <a:t>69 Applicants</a:t>
            </a:r>
          </a:p>
        </p:txBody>
      </p:sp>
      <p:sp>
        <p:nvSpPr>
          <p:cNvPr id="3080" name="Text Box 23"/>
          <p:cNvSpPr txBox="1">
            <a:spLocks noChangeArrowheads="1"/>
          </p:cNvSpPr>
          <p:nvPr>
            <p:custDataLst>
              <p:tags r:id="rId7"/>
            </p:custDataLst>
          </p:nvPr>
        </p:nvSpPr>
        <p:spPr bwMode="gray">
          <a:xfrm>
            <a:off x="3448050" y="1752600"/>
            <a:ext cx="1455738"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u="sng" dirty="0">
                <a:solidFill>
                  <a:srgbClr val="000000"/>
                </a:solidFill>
                <a:latin typeface="Verdana" charset="0"/>
              </a:rPr>
              <a:t>Stage </a:t>
            </a:r>
            <a:r>
              <a:rPr lang="en-US" sz="1200" u="sng" dirty="0" smtClean="0">
                <a:solidFill>
                  <a:srgbClr val="000000"/>
                </a:solidFill>
                <a:latin typeface="Verdana" charset="0"/>
              </a:rPr>
              <a:t>3</a:t>
            </a:r>
            <a:endParaRPr lang="en-US" sz="1200" u="sng" dirty="0">
              <a:solidFill>
                <a:srgbClr val="000000"/>
              </a:solidFill>
              <a:latin typeface="Verdana" charset="0"/>
            </a:endParaRPr>
          </a:p>
          <a:p>
            <a:pPr algn="ctr"/>
            <a:r>
              <a:rPr lang="en-US" sz="1200" dirty="0">
                <a:solidFill>
                  <a:srgbClr val="000000"/>
                </a:solidFill>
                <a:latin typeface="Verdana" charset="0"/>
              </a:rPr>
              <a:t>Assessment Day</a:t>
            </a:r>
          </a:p>
        </p:txBody>
      </p:sp>
      <p:sp>
        <p:nvSpPr>
          <p:cNvPr id="3081" name="Text Box 25"/>
          <p:cNvSpPr txBox="1">
            <a:spLocks noChangeArrowheads="1"/>
          </p:cNvSpPr>
          <p:nvPr>
            <p:custDataLst>
              <p:tags r:id="rId8"/>
            </p:custDataLst>
          </p:nvPr>
        </p:nvSpPr>
        <p:spPr bwMode="auto">
          <a:xfrm rot="-5400000">
            <a:off x="4235450" y="3767138"/>
            <a:ext cx="1677987"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45720" rIns="45720" anchor="ct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GB" sz="1400" b="1">
                <a:solidFill>
                  <a:srgbClr val="000000"/>
                </a:solidFill>
                <a:latin typeface="Calibri" charset="0"/>
              </a:rPr>
              <a:t>9 Selected Applicants</a:t>
            </a:r>
            <a:endParaRPr lang="en-US" sz="1400" b="1">
              <a:solidFill>
                <a:srgbClr val="000000"/>
              </a:solidFill>
              <a:latin typeface="Calibri" charset="0"/>
            </a:endParaRPr>
          </a:p>
        </p:txBody>
      </p:sp>
      <p:sp>
        <p:nvSpPr>
          <p:cNvPr id="3082" name="Text Box 28"/>
          <p:cNvSpPr txBox="1">
            <a:spLocks noChangeArrowheads="1"/>
          </p:cNvSpPr>
          <p:nvPr>
            <p:custDataLst>
              <p:tags r:id="rId9"/>
            </p:custDataLst>
          </p:nvPr>
        </p:nvSpPr>
        <p:spPr bwMode="gray">
          <a:xfrm>
            <a:off x="1487488" y="1443038"/>
            <a:ext cx="25019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000000"/>
                </a:solidFill>
                <a:latin typeface="Verdana" charset="0"/>
              </a:rPr>
              <a:t>TFL Recruitment Process</a:t>
            </a:r>
          </a:p>
        </p:txBody>
      </p:sp>
      <p:sp>
        <p:nvSpPr>
          <p:cNvPr id="3083" name="Rectangle 12"/>
          <p:cNvSpPr>
            <a:spLocks noChangeArrowheads="1"/>
          </p:cNvSpPr>
          <p:nvPr>
            <p:custDataLst>
              <p:tags r:id="rId10"/>
            </p:custDataLst>
          </p:nvPr>
        </p:nvSpPr>
        <p:spPr bwMode="gray">
          <a:xfrm>
            <a:off x="704850" y="3546475"/>
            <a:ext cx="1447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GPA</a:t>
            </a:r>
          </a:p>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Personal Information</a:t>
            </a:r>
          </a:p>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Determination for change</a:t>
            </a:r>
          </a:p>
        </p:txBody>
      </p:sp>
      <p:sp>
        <p:nvSpPr>
          <p:cNvPr id="3084" name="Rectangle 12"/>
          <p:cNvSpPr>
            <a:spLocks noChangeArrowheads="1"/>
          </p:cNvSpPr>
          <p:nvPr>
            <p:custDataLst>
              <p:tags r:id="rId11"/>
            </p:custDataLst>
          </p:nvPr>
        </p:nvSpPr>
        <p:spPr bwMode="gray">
          <a:xfrm>
            <a:off x="2076450" y="3886200"/>
            <a:ext cx="121920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114300" indent="-114300" algn="ctr" eaLnBrk="0" hangingPunct="0">
              <a:spcBef>
                <a:spcPct val="60000"/>
              </a:spcBef>
              <a:buClr>
                <a:srgbClr val="000000"/>
              </a:buClr>
              <a:buFont typeface="Wingdings" charset="0"/>
              <a:buChar char="§"/>
            </a:pPr>
            <a:r>
              <a:rPr lang="en-US" sz="1100" b="1">
                <a:solidFill>
                  <a:srgbClr val="000000"/>
                </a:solidFill>
                <a:latin typeface="Verdana" charset="0"/>
              </a:rPr>
              <a:t>Personal Interview</a:t>
            </a:r>
          </a:p>
        </p:txBody>
      </p:sp>
      <p:sp>
        <p:nvSpPr>
          <p:cNvPr id="3085" name="AutoShape 53"/>
          <p:cNvSpPr>
            <a:spLocks noChangeArrowheads="1"/>
          </p:cNvSpPr>
          <p:nvPr>
            <p:custDataLst>
              <p:tags r:id="rId12"/>
            </p:custDataLst>
          </p:nvPr>
        </p:nvSpPr>
        <p:spPr bwMode="auto">
          <a:xfrm>
            <a:off x="5300663" y="1751013"/>
            <a:ext cx="3738562" cy="4243387"/>
          </a:xfrm>
          <a:prstGeom prst="roundRect">
            <a:avLst>
              <a:gd name="adj" fmla="val 16667"/>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36000" tIns="0" bIns="0" anchor="ctr"/>
          <a:lstStyle/>
          <a:p>
            <a:pPr algn="r" eaLnBrk="0" hangingPunct="0"/>
            <a:endParaRPr lang="en-US">
              <a:solidFill>
                <a:srgbClr val="000000"/>
              </a:solidFill>
              <a:latin typeface="Calibri" charset="0"/>
            </a:endParaRPr>
          </a:p>
        </p:txBody>
      </p:sp>
      <p:sp>
        <p:nvSpPr>
          <p:cNvPr id="3086" name="Text Box 28"/>
          <p:cNvSpPr txBox="1">
            <a:spLocks noChangeArrowheads="1"/>
          </p:cNvSpPr>
          <p:nvPr>
            <p:custDataLst>
              <p:tags r:id="rId13"/>
            </p:custDataLst>
          </p:nvPr>
        </p:nvSpPr>
        <p:spPr bwMode="gray">
          <a:xfrm>
            <a:off x="5657850" y="1427163"/>
            <a:ext cx="2952750" cy="215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400" b="1">
                <a:solidFill>
                  <a:srgbClr val="000000"/>
                </a:solidFill>
                <a:latin typeface="Verdana" charset="0"/>
              </a:rPr>
              <a:t>Profile of Selected Applicants</a:t>
            </a:r>
          </a:p>
        </p:txBody>
      </p:sp>
      <p:sp>
        <p:nvSpPr>
          <p:cNvPr id="3087" name="TextBox 48"/>
          <p:cNvSpPr txBox="1">
            <a:spLocks noChangeArrowheads="1"/>
          </p:cNvSpPr>
          <p:nvPr/>
        </p:nvSpPr>
        <p:spPr bwMode="auto">
          <a:xfrm>
            <a:off x="5794375" y="5410200"/>
            <a:ext cx="2835275" cy="523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a:latin typeface="Calibri" charset="0"/>
              </a:rPr>
              <a:t>Average GPA of selected candidates: </a:t>
            </a:r>
          </a:p>
          <a:p>
            <a:pPr algn="ctr" eaLnBrk="1" hangingPunct="1"/>
            <a:r>
              <a:rPr lang="en-US" sz="1400">
                <a:latin typeface="Calibri" charset="0"/>
              </a:rPr>
              <a:t>3.25</a:t>
            </a:r>
          </a:p>
        </p:txBody>
      </p:sp>
      <p:sp>
        <p:nvSpPr>
          <p:cNvPr id="3088" name="Text Box 15"/>
          <p:cNvSpPr txBox="1">
            <a:spLocks noChangeArrowheads="1"/>
          </p:cNvSpPr>
          <p:nvPr>
            <p:custDataLst>
              <p:tags r:id="rId14"/>
            </p:custDataLst>
          </p:nvPr>
        </p:nvSpPr>
        <p:spPr bwMode="gray">
          <a:xfrm rot="10800000">
            <a:off x="3143250" y="3035300"/>
            <a:ext cx="222250" cy="2081213"/>
          </a:xfrm>
          <a:prstGeom prst="rect">
            <a:avLst/>
          </a:prstGeom>
          <a:solidFill>
            <a:srgbClr val="9F2936"/>
          </a:solidFill>
          <a:ln w="9525">
            <a:solidFill>
              <a:srgbClr val="939393"/>
            </a:solidFill>
            <a:miter lim="800000"/>
            <a:headEnd/>
            <a:tailEnd/>
          </a:ln>
        </p:spPr>
        <p:txBody>
          <a:bodyPr vert="eaVert" lIns="45720" rIns="45720" anchor="ctr" anchorCtr="1"/>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US" sz="1100" b="1">
                <a:solidFill>
                  <a:srgbClr val="FFFFFF"/>
                </a:solidFill>
                <a:latin typeface="Calibri" charset="0"/>
              </a:rPr>
              <a:t>32 Applicants</a:t>
            </a:r>
          </a:p>
        </p:txBody>
      </p:sp>
      <p:grpSp>
        <p:nvGrpSpPr>
          <p:cNvPr id="3089" name="Group 16"/>
          <p:cNvGrpSpPr>
            <a:grpSpLocks/>
          </p:cNvGrpSpPr>
          <p:nvPr>
            <p:custDataLst>
              <p:tags r:id="rId15"/>
            </p:custDataLst>
          </p:nvPr>
        </p:nvGrpSpPr>
        <p:grpSpPr bwMode="auto">
          <a:xfrm>
            <a:off x="4497388" y="2928938"/>
            <a:ext cx="328612" cy="2084387"/>
            <a:chOff x="3421" y="1257"/>
            <a:chExt cx="624" cy="1152"/>
          </a:xfrm>
        </p:grpSpPr>
        <p:sp>
          <p:nvSpPr>
            <p:cNvPr id="3103" name="Rectangle 17" descr="90%"/>
            <p:cNvSpPr>
              <a:spLocks noChangeArrowheads="1"/>
            </p:cNvSpPr>
            <p:nvPr/>
          </p:nvSpPr>
          <p:spPr bwMode="gray">
            <a:xfrm>
              <a:off x="3421" y="1401"/>
              <a:ext cx="104" cy="1008"/>
            </a:xfrm>
            <a:prstGeom prst="rect">
              <a:avLst/>
            </a:prstGeom>
            <a:pattFill prst="pct90">
              <a:fgClr>
                <a:schemeClr val="bg1"/>
              </a:fgClr>
              <a:bgClr>
                <a:schemeClr val="bg1"/>
              </a:bgClr>
            </a:pattFill>
            <a:ln w="12700">
              <a:solidFill>
                <a:schemeClr val="tx1"/>
              </a:solidFill>
              <a:miter lim="800000"/>
              <a:headEnd/>
              <a:tailEnd/>
            </a:ln>
          </p:spPr>
          <p:txBody>
            <a:bodyPr wrap="none" anchor="ctr"/>
            <a:lstStyle/>
            <a:p>
              <a:pPr algn="r" eaLnBrk="0" hangingPunct="0"/>
              <a:endParaRPr lang="en-US">
                <a:solidFill>
                  <a:srgbClr val="000000"/>
                </a:solidFill>
                <a:latin typeface="Calibri" charset="0"/>
              </a:endParaRPr>
            </a:p>
          </p:txBody>
        </p:sp>
        <p:sp>
          <p:nvSpPr>
            <p:cNvPr id="3104" name="Freeform 18" descr="90%"/>
            <p:cNvSpPr>
              <a:spLocks/>
            </p:cNvSpPr>
            <p:nvPr/>
          </p:nvSpPr>
          <p:spPr bwMode="gray">
            <a:xfrm>
              <a:off x="3421" y="1257"/>
              <a:ext cx="624" cy="144"/>
            </a:xfrm>
            <a:custGeom>
              <a:avLst/>
              <a:gdLst>
                <a:gd name="T0" fmla="*/ 20384 w 576"/>
                <a:gd name="T1" fmla="*/ 144 h 144"/>
                <a:gd name="T2" fmla="*/ 122912 w 576"/>
                <a:gd name="T3" fmla="*/ 0 h 144"/>
                <a:gd name="T4" fmla="*/ 104207 w 576"/>
                <a:gd name="T5" fmla="*/ 0 h 144"/>
                <a:gd name="T6" fmla="*/ 0 w 576"/>
                <a:gd name="T7" fmla="*/ 144 h 144"/>
                <a:gd name="T8" fmla="*/ 20384 w 576"/>
                <a:gd name="T9" fmla="*/ 144 h 144"/>
                <a:gd name="T10" fmla="*/ 0 60000 65536"/>
                <a:gd name="T11" fmla="*/ 0 60000 65536"/>
                <a:gd name="T12" fmla="*/ 0 60000 65536"/>
                <a:gd name="T13" fmla="*/ 0 60000 65536"/>
                <a:gd name="T14" fmla="*/ 0 60000 65536"/>
                <a:gd name="T15" fmla="*/ 0 w 576"/>
                <a:gd name="T16" fmla="*/ 0 h 144"/>
                <a:gd name="T17" fmla="*/ 576 w 576"/>
                <a:gd name="T18" fmla="*/ 144 h 144"/>
              </a:gdLst>
              <a:ahLst/>
              <a:cxnLst>
                <a:cxn ang="T10">
                  <a:pos x="T0" y="T1"/>
                </a:cxn>
                <a:cxn ang="T11">
                  <a:pos x="T2" y="T3"/>
                </a:cxn>
                <a:cxn ang="T12">
                  <a:pos x="T4" y="T5"/>
                </a:cxn>
                <a:cxn ang="T13">
                  <a:pos x="T6" y="T7"/>
                </a:cxn>
                <a:cxn ang="T14">
                  <a:pos x="T8" y="T9"/>
                </a:cxn>
              </a:cxnLst>
              <a:rect l="T15" t="T16" r="T17" b="T18"/>
              <a:pathLst>
                <a:path w="576" h="144">
                  <a:moveTo>
                    <a:pt x="96" y="144"/>
                  </a:moveTo>
                  <a:lnTo>
                    <a:pt x="576" y="0"/>
                  </a:lnTo>
                  <a:lnTo>
                    <a:pt x="488" y="0"/>
                  </a:lnTo>
                  <a:lnTo>
                    <a:pt x="0" y="144"/>
                  </a:lnTo>
                  <a:lnTo>
                    <a:pt x="96" y="144"/>
                  </a:lnTo>
                  <a:close/>
                </a:path>
              </a:pathLst>
            </a:custGeom>
            <a:pattFill prst="pct90">
              <a:fgClr>
                <a:schemeClr val="bg1"/>
              </a:fgClr>
              <a:bgClr>
                <a:schemeClr val="bg1"/>
              </a:bgClr>
            </a:pattFill>
            <a:ln w="12700">
              <a:solidFill>
                <a:schemeClr val="tx1"/>
              </a:solidFill>
              <a:round/>
              <a:headEnd/>
              <a:tailEnd/>
            </a:ln>
          </p:spPr>
          <p:txBody>
            <a:bodyPr wrap="none" anchor="ctr"/>
            <a:lstStyle/>
            <a:p>
              <a:endParaRPr lang="en-US"/>
            </a:p>
          </p:txBody>
        </p:sp>
        <p:sp>
          <p:nvSpPr>
            <p:cNvPr id="3105" name="Freeform 19"/>
            <p:cNvSpPr>
              <a:spLocks/>
            </p:cNvSpPr>
            <p:nvPr/>
          </p:nvSpPr>
          <p:spPr bwMode="gray">
            <a:xfrm>
              <a:off x="3525" y="1257"/>
              <a:ext cx="520" cy="1152"/>
            </a:xfrm>
            <a:custGeom>
              <a:avLst/>
              <a:gdLst>
                <a:gd name="T0" fmla="*/ 0 w 480"/>
                <a:gd name="T1" fmla="*/ 1152 h 1152"/>
                <a:gd name="T2" fmla="*/ 0 w 480"/>
                <a:gd name="T3" fmla="*/ 144 h 1152"/>
                <a:gd name="T4" fmla="*/ 102471 w 480"/>
                <a:gd name="T5" fmla="*/ 0 h 1152"/>
                <a:gd name="T6" fmla="*/ 102471 w 480"/>
                <a:gd name="T7" fmla="*/ 960 h 1152"/>
                <a:gd name="T8" fmla="*/ 0 w 480"/>
                <a:gd name="T9" fmla="*/ 1152 h 1152"/>
                <a:gd name="T10" fmla="*/ 0 60000 65536"/>
                <a:gd name="T11" fmla="*/ 0 60000 65536"/>
                <a:gd name="T12" fmla="*/ 0 60000 65536"/>
                <a:gd name="T13" fmla="*/ 0 60000 65536"/>
                <a:gd name="T14" fmla="*/ 0 60000 65536"/>
                <a:gd name="T15" fmla="*/ 0 w 480"/>
                <a:gd name="T16" fmla="*/ 0 h 1152"/>
                <a:gd name="T17" fmla="*/ 480 w 480"/>
                <a:gd name="T18" fmla="*/ 1152 h 1152"/>
              </a:gdLst>
              <a:ahLst/>
              <a:cxnLst>
                <a:cxn ang="T10">
                  <a:pos x="T0" y="T1"/>
                </a:cxn>
                <a:cxn ang="T11">
                  <a:pos x="T2" y="T3"/>
                </a:cxn>
                <a:cxn ang="T12">
                  <a:pos x="T4" y="T5"/>
                </a:cxn>
                <a:cxn ang="T13">
                  <a:pos x="T6" y="T7"/>
                </a:cxn>
                <a:cxn ang="T14">
                  <a:pos x="T8" y="T9"/>
                </a:cxn>
              </a:cxnLst>
              <a:rect l="T15" t="T16" r="T17" b="T18"/>
              <a:pathLst>
                <a:path w="480" h="1152">
                  <a:moveTo>
                    <a:pt x="0" y="1152"/>
                  </a:moveTo>
                  <a:lnTo>
                    <a:pt x="0" y="144"/>
                  </a:lnTo>
                  <a:lnTo>
                    <a:pt x="480" y="0"/>
                  </a:lnTo>
                  <a:lnTo>
                    <a:pt x="480" y="960"/>
                  </a:lnTo>
                  <a:lnTo>
                    <a:pt x="0" y="1152"/>
                  </a:lnTo>
                  <a:close/>
                </a:path>
              </a:pathLst>
            </a:custGeom>
            <a:solidFill>
              <a:schemeClr val="bg1"/>
            </a:solidFill>
            <a:ln w="12700">
              <a:solidFill>
                <a:schemeClr val="tx1"/>
              </a:solidFill>
              <a:round/>
              <a:headEnd/>
              <a:tailEnd/>
            </a:ln>
          </p:spPr>
          <p:txBody>
            <a:bodyPr wrap="none" anchor="ctr"/>
            <a:lstStyle/>
            <a:p>
              <a:endParaRPr lang="en-US"/>
            </a:p>
          </p:txBody>
        </p:sp>
        <p:sp>
          <p:nvSpPr>
            <p:cNvPr id="3106" name="Freeform 20" descr="Outlined diamond"/>
            <p:cNvSpPr>
              <a:spLocks/>
            </p:cNvSpPr>
            <p:nvPr/>
          </p:nvSpPr>
          <p:spPr bwMode="gray">
            <a:xfrm>
              <a:off x="3577" y="1333"/>
              <a:ext cx="425" cy="968"/>
            </a:xfrm>
            <a:custGeom>
              <a:avLst/>
              <a:gdLst>
                <a:gd name="T0" fmla="*/ 0 w 392"/>
                <a:gd name="T1" fmla="*/ 968 h 968"/>
                <a:gd name="T2" fmla="*/ 0 w 392"/>
                <a:gd name="T3" fmla="*/ 128 h 968"/>
                <a:gd name="T4" fmla="*/ 88076 w 392"/>
                <a:gd name="T5" fmla="*/ 0 h 968"/>
                <a:gd name="T6" fmla="*/ 88076 w 392"/>
                <a:gd name="T7" fmla="*/ 820 h 968"/>
                <a:gd name="T8" fmla="*/ 0 w 392"/>
                <a:gd name="T9" fmla="*/ 968 h 968"/>
                <a:gd name="T10" fmla="*/ 0 60000 65536"/>
                <a:gd name="T11" fmla="*/ 0 60000 65536"/>
                <a:gd name="T12" fmla="*/ 0 60000 65536"/>
                <a:gd name="T13" fmla="*/ 0 60000 65536"/>
                <a:gd name="T14" fmla="*/ 0 60000 65536"/>
                <a:gd name="T15" fmla="*/ 0 w 392"/>
                <a:gd name="T16" fmla="*/ 0 h 968"/>
                <a:gd name="T17" fmla="*/ 392 w 392"/>
                <a:gd name="T18" fmla="*/ 968 h 968"/>
              </a:gdLst>
              <a:ahLst/>
              <a:cxnLst>
                <a:cxn ang="T10">
                  <a:pos x="T0" y="T1"/>
                </a:cxn>
                <a:cxn ang="T11">
                  <a:pos x="T2" y="T3"/>
                </a:cxn>
                <a:cxn ang="T12">
                  <a:pos x="T4" y="T5"/>
                </a:cxn>
                <a:cxn ang="T13">
                  <a:pos x="T6" y="T7"/>
                </a:cxn>
                <a:cxn ang="T14">
                  <a:pos x="T8" y="T9"/>
                </a:cxn>
              </a:cxnLst>
              <a:rect l="T15" t="T16" r="T17" b="T18"/>
              <a:pathLst>
                <a:path w="392" h="968">
                  <a:moveTo>
                    <a:pt x="0" y="968"/>
                  </a:moveTo>
                  <a:lnTo>
                    <a:pt x="0" y="128"/>
                  </a:lnTo>
                  <a:lnTo>
                    <a:pt x="392" y="0"/>
                  </a:lnTo>
                  <a:lnTo>
                    <a:pt x="392" y="820"/>
                  </a:lnTo>
                  <a:lnTo>
                    <a:pt x="0" y="968"/>
                  </a:lnTo>
                  <a:close/>
                </a:path>
              </a:pathLst>
            </a:custGeom>
            <a:pattFill prst="openDmnd">
              <a:fgClr>
                <a:schemeClr val="tx1"/>
              </a:fgClr>
              <a:bgClr>
                <a:srgbClr val="FFFFFF"/>
              </a:bgClr>
            </a:pattFill>
            <a:ln w="12700">
              <a:solidFill>
                <a:schemeClr val="tx1"/>
              </a:solidFill>
              <a:round/>
              <a:headEnd/>
              <a:tailEnd/>
            </a:ln>
          </p:spPr>
          <p:txBody>
            <a:bodyPr wrap="none" anchor="ctr"/>
            <a:lstStyle/>
            <a:p>
              <a:endParaRPr lang="en-US"/>
            </a:p>
          </p:txBody>
        </p:sp>
        <p:sp>
          <p:nvSpPr>
            <p:cNvPr id="3107" name="Line 21"/>
            <p:cNvSpPr>
              <a:spLocks noChangeShapeType="1"/>
            </p:cNvSpPr>
            <p:nvPr/>
          </p:nvSpPr>
          <p:spPr bwMode="gray">
            <a:xfrm>
              <a:off x="3993" y="1344"/>
              <a:ext cx="0" cy="80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08" name="Line 22"/>
            <p:cNvSpPr>
              <a:spLocks noChangeShapeType="1"/>
            </p:cNvSpPr>
            <p:nvPr/>
          </p:nvSpPr>
          <p:spPr bwMode="gray">
            <a:xfrm flipH="1">
              <a:off x="3577" y="2149"/>
              <a:ext cx="416" cy="14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090" name="Rectangle 12"/>
          <p:cNvSpPr>
            <a:spLocks noChangeArrowheads="1"/>
          </p:cNvSpPr>
          <p:nvPr>
            <p:custDataLst>
              <p:tags r:id="rId16"/>
            </p:custDataLst>
          </p:nvPr>
        </p:nvSpPr>
        <p:spPr bwMode="gray">
          <a:xfrm>
            <a:off x="3295650" y="3581400"/>
            <a:ext cx="1301750"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Mock Lesson</a:t>
            </a:r>
          </a:p>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Group Activity</a:t>
            </a:r>
          </a:p>
          <a:p>
            <a:pPr marL="114300" indent="-114300" eaLnBrk="0" hangingPunct="0">
              <a:spcBef>
                <a:spcPct val="60000"/>
              </a:spcBef>
              <a:buClr>
                <a:srgbClr val="000000"/>
              </a:buClr>
              <a:buFont typeface="Wingdings" charset="0"/>
              <a:buChar char="§"/>
            </a:pPr>
            <a:r>
              <a:rPr lang="en-US" sz="1100" b="1">
                <a:solidFill>
                  <a:srgbClr val="000000"/>
                </a:solidFill>
                <a:latin typeface="Verdana" charset="0"/>
              </a:rPr>
              <a:t>Self-Evaluation</a:t>
            </a:r>
          </a:p>
        </p:txBody>
      </p:sp>
      <p:graphicFrame>
        <p:nvGraphicFramePr>
          <p:cNvPr id="25" name="Chart 24"/>
          <p:cNvGraphicFramePr/>
          <p:nvPr>
            <p:extLst>
              <p:ext uri="{D42A27DB-BD31-4B8C-83A1-F6EECF244321}">
                <p14:modId xmlns="" xmlns:p14="http://schemas.microsoft.com/office/powerpoint/2010/main" val="1346125485"/>
              </p:ext>
            </p:extLst>
          </p:nvPr>
        </p:nvGraphicFramePr>
        <p:xfrm>
          <a:off x="5276850" y="2362200"/>
          <a:ext cx="2066925" cy="274320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6" name="Chart 25"/>
          <p:cNvGraphicFramePr/>
          <p:nvPr>
            <p:extLst>
              <p:ext uri="{D42A27DB-BD31-4B8C-83A1-F6EECF244321}">
                <p14:modId xmlns="" xmlns:p14="http://schemas.microsoft.com/office/powerpoint/2010/main" val="2110285529"/>
              </p:ext>
            </p:extLst>
          </p:nvPr>
        </p:nvGraphicFramePr>
        <p:xfrm>
          <a:off x="6953250" y="2362200"/>
          <a:ext cx="2190750" cy="2743200"/>
        </p:xfrm>
        <a:graphic>
          <a:graphicData uri="http://schemas.openxmlformats.org/drawingml/2006/chart">
            <c:chart xmlns:c="http://schemas.openxmlformats.org/drawingml/2006/chart" xmlns:r="http://schemas.openxmlformats.org/officeDocument/2006/relationships" r:id="rId22"/>
          </a:graphicData>
        </a:graphic>
      </p:graphicFrame>
      <p:sp>
        <p:nvSpPr>
          <p:cNvPr id="2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Teach For Lebanon Operating Model</a:t>
            </a:r>
          </a:p>
        </p:txBody>
      </p:sp>
      <p:sp>
        <p:nvSpPr>
          <p:cNvPr id="3094" name="Text Box 23"/>
          <p:cNvSpPr txBox="1">
            <a:spLocks noChangeArrowheads="1"/>
          </p:cNvSpPr>
          <p:nvPr>
            <p:custDataLst>
              <p:tags r:id="rId17"/>
            </p:custDataLst>
          </p:nvPr>
        </p:nvSpPr>
        <p:spPr bwMode="gray">
          <a:xfrm>
            <a:off x="1924050" y="1752600"/>
            <a:ext cx="1455738"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5720" rIns="4572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1200" u="sng" dirty="0">
                <a:solidFill>
                  <a:srgbClr val="000000"/>
                </a:solidFill>
                <a:latin typeface="Verdana" charset="0"/>
              </a:rPr>
              <a:t>Stage </a:t>
            </a:r>
            <a:r>
              <a:rPr lang="en-US" sz="1200" u="sng" dirty="0" smtClean="0">
                <a:solidFill>
                  <a:srgbClr val="000000"/>
                </a:solidFill>
                <a:latin typeface="Verdana" charset="0"/>
              </a:rPr>
              <a:t>2</a:t>
            </a:r>
            <a:endParaRPr lang="en-US" sz="1200" u="sng" dirty="0">
              <a:solidFill>
                <a:srgbClr val="000000"/>
              </a:solidFill>
              <a:latin typeface="Verdana" charset="0"/>
            </a:endParaRPr>
          </a:p>
          <a:p>
            <a:pPr algn="ctr"/>
            <a:r>
              <a:rPr lang="en-US" sz="1200" dirty="0">
                <a:solidFill>
                  <a:srgbClr val="000000"/>
                </a:solidFill>
                <a:latin typeface="Verdana" charset="0"/>
              </a:rPr>
              <a:t>Interview</a:t>
            </a:r>
          </a:p>
        </p:txBody>
      </p:sp>
      <p:sp>
        <p:nvSpPr>
          <p:cNvPr id="3095" name="TextBox 28"/>
          <p:cNvSpPr txBox="1">
            <a:spLocks noChangeArrowheads="1"/>
          </p:cNvSpPr>
          <p:nvPr/>
        </p:nvSpPr>
        <p:spPr bwMode="auto">
          <a:xfrm>
            <a:off x="5353050" y="4086225"/>
            <a:ext cx="5334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t>AUB</a:t>
            </a:r>
          </a:p>
        </p:txBody>
      </p:sp>
      <p:sp>
        <p:nvSpPr>
          <p:cNvPr id="3096" name="TextBox 29"/>
          <p:cNvSpPr txBox="1">
            <a:spLocks noChangeArrowheads="1"/>
          </p:cNvSpPr>
          <p:nvPr/>
        </p:nvSpPr>
        <p:spPr bwMode="auto">
          <a:xfrm>
            <a:off x="5353050" y="3244850"/>
            <a:ext cx="685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dirty="0" err="1" smtClean="0"/>
              <a:t>UoB</a:t>
            </a:r>
            <a:endParaRPr lang="en-US" sz="1200" dirty="0"/>
          </a:p>
        </p:txBody>
      </p:sp>
      <p:sp>
        <p:nvSpPr>
          <p:cNvPr id="3097" name="TextBox 30"/>
          <p:cNvSpPr txBox="1">
            <a:spLocks noChangeArrowheads="1"/>
          </p:cNvSpPr>
          <p:nvPr/>
        </p:nvSpPr>
        <p:spPr bwMode="auto">
          <a:xfrm>
            <a:off x="5353050" y="2971800"/>
            <a:ext cx="609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t>LU</a:t>
            </a:r>
          </a:p>
        </p:txBody>
      </p:sp>
      <p:sp>
        <p:nvSpPr>
          <p:cNvPr id="3098" name="TextBox 31"/>
          <p:cNvSpPr txBox="1">
            <a:spLocks noChangeArrowheads="1"/>
          </p:cNvSpPr>
          <p:nvPr/>
        </p:nvSpPr>
        <p:spPr bwMode="auto">
          <a:xfrm>
            <a:off x="5353050" y="2771775"/>
            <a:ext cx="609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t>Other</a:t>
            </a:r>
          </a:p>
        </p:txBody>
      </p:sp>
      <p:sp>
        <p:nvSpPr>
          <p:cNvPr id="3099" name="TextBox 32"/>
          <p:cNvSpPr txBox="1">
            <a:spLocks noChangeArrowheads="1"/>
          </p:cNvSpPr>
          <p:nvPr/>
        </p:nvSpPr>
        <p:spPr bwMode="auto">
          <a:xfrm>
            <a:off x="6953250" y="2971800"/>
            <a:ext cx="609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t>Male</a:t>
            </a:r>
          </a:p>
        </p:txBody>
      </p:sp>
      <p:sp>
        <p:nvSpPr>
          <p:cNvPr id="3100" name="TextBox 33"/>
          <p:cNvSpPr txBox="1">
            <a:spLocks noChangeArrowheads="1"/>
          </p:cNvSpPr>
          <p:nvPr/>
        </p:nvSpPr>
        <p:spPr bwMode="auto">
          <a:xfrm>
            <a:off x="6953250" y="3914775"/>
            <a:ext cx="762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200"/>
              <a:t>Female</a:t>
            </a:r>
          </a:p>
        </p:txBody>
      </p:sp>
      <p:sp>
        <p:nvSpPr>
          <p:cNvPr id="35" name="Slide Number Placeholder 3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5499C3-53C5-E04F-AA07-70A3247423BC}" type="slidenum">
              <a:rPr lang="en-US">
                <a:solidFill>
                  <a:srgbClr val="898989"/>
                </a:solidFill>
                <a:latin typeface="Calibri" charset="0"/>
              </a:rPr>
              <a:pPr eaLnBrk="1" hangingPunct="1"/>
              <a:t>10</a:t>
            </a:fld>
            <a:endParaRPr lang="en-US">
              <a:solidFill>
                <a:srgbClr val="898989"/>
              </a:solidFill>
              <a:latin typeface="Calibri" charset="0"/>
            </a:endParaRPr>
          </a:p>
        </p:txBody>
      </p:sp>
      <p:sp>
        <p:nvSpPr>
          <p:cNvPr id="36" name="Footer Placeholder 35"/>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
        <p:nvSpPr>
          <p:cNvPr id="2" name="TextBox 1"/>
          <p:cNvSpPr txBox="1"/>
          <p:nvPr/>
        </p:nvSpPr>
        <p:spPr>
          <a:xfrm>
            <a:off x="7916556" y="3886200"/>
            <a:ext cx="275837" cy="246221"/>
          </a:xfrm>
          <a:prstGeom prst="rect">
            <a:avLst/>
          </a:prstGeom>
          <a:noFill/>
        </p:spPr>
        <p:txBody>
          <a:bodyPr wrap="none" rtlCol="0">
            <a:spAutoFit/>
          </a:bodyPr>
          <a:lstStyle/>
          <a:p>
            <a:r>
              <a:rPr lang="en-US" sz="1000" b="1" dirty="0" smtClean="0">
                <a:solidFill>
                  <a:schemeClr val="bg1"/>
                </a:solidFill>
                <a:latin typeface="Verdana"/>
                <a:cs typeface="Verdana"/>
              </a:rPr>
              <a:t>5</a:t>
            </a:r>
            <a:endParaRPr lang="en-US" sz="1000" b="1" dirty="0">
              <a:solidFill>
                <a:schemeClr val="bg1"/>
              </a:solidFill>
              <a:latin typeface="Verdana"/>
              <a:cs typeface="Verdana"/>
            </a:endParaRPr>
          </a:p>
        </p:txBody>
      </p:sp>
      <p:sp>
        <p:nvSpPr>
          <p:cNvPr id="38" name="TextBox 37"/>
          <p:cNvSpPr txBox="1"/>
          <p:nvPr/>
        </p:nvSpPr>
        <p:spPr>
          <a:xfrm>
            <a:off x="6124963" y="4097179"/>
            <a:ext cx="275837" cy="246221"/>
          </a:xfrm>
          <a:prstGeom prst="rect">
            <a:avLst/>
          </a:prstGeom>
          <a:noFill/>
        </p:spPr>
        <p:txBody>
          <a:bodyPr wrap="none" rtlCol="0">
            <a:spAutoFit/>
          </a:bodyPr>
          <a:lstStyle/>
          <a:p>
            <a:r>
              <a:rPr lang="en-US" sz="1000" b="1" dirty="0">
                <a:solidFill>
                  <a:schemeClr val="bg1"/>
                </a:solidFill>
                <a:latin typeface="Verdana"/>
                <a:cs typeface="Verdana"/>
              </a:rPr>
              <a:t>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Rectangle 21" hidden="1"/>
          <p:cNvGraphicFramePr>
            <a:graphicFrameLocks/>
          </p:cNvGraphicFramePr>
          <p:nvPr/>
        </p:nvGraphicFramePr>
        <p:xfrm>
          <a:off x="0" y="0"/>
          <a:ext cx="146050" cy="158750"/>
        </p:xfrm>
        <a:graphic>
          <a:graphicData uri="http://schemas.openxmlformats.org/presentationml/2006/ole">
            <p:oleObj spid="_x0000_s4137" r:id="rId4" imgW="0" imgH="0" progId="">
              <p:embed/>
            </p:oleObj>
          </a:graphicData>
        </a:graphic>
      </p:graphicFrame>
      <p:sp>
        <p:nvSpPr>
          <p:cNvPr id="321" name="Rectangle 2"/>
          <p:cNvSpPr txBox="1">
            <a:spLocks noChangeArrowheads="1"/>
          </p:cNvSpPr>
          <p:nvPr/>
        </p:nvSpPr>
        <p:spPr bwMode="auto">
          <a:xfrm>
            <a:off x="0" y="0"/>
            <a:ext cx="8745538" cy="715963"/>
          </a:xfrm>
          <a:prstGeom prst="rect">
            <a:avLst/>
          </a:prstGeom>
          <a:noFill/>
          <a:ln w="9525">
            <a:noFill/>
            <a:miter lim="800000"/>
            <a:headEnd/>
            <a:tailEnd/>
          </a:ln>
        </p:spPr>
        <p:txBody>
          <a:bodyPr lIns="0" tIns="0" rIns="0" bIns="0" anchor="ctr"/>
          <a:lstStyle/>
          <a:p>
            <a:pPr algn="ctr" eaLnBrk="0" hangingPunct="0">
              <a:defRPr/>
            </a:pPr>
            <a:r>
              <a:rPr lang="en-US" sz="2400" kern="0" dirty="0">
                <a:solidFill>
                  <a:srgbClr val="FFFFFF"/>
                </a:solidFill>
                <a:latin typeface="Verdana" pitchFamily="34" charset="0"/>
                <a:ea typeface="Verdana" pitchFamily="34" charset="0"/>
                <a:cs typeface="Verdana" pitchFamily="34" charset="0"/>
              </a:rPr>
              <a:t>Current Scope of Teach For Lebanon</a:t>
            </a:r>
          </a:p>
        </p:txBody>
      </p:sp>
      <p:sp>
        <p:nvSpPr>
          <p:cNvPr id="11" name="Rectangle 2"/>
          <p:cNvSpPr txBox="1">
            <a:spLocks noChangeArrowheads="1"/>
          </p:cNvSpPr>
          <p:nvPr/>
        </p:nvSpPr>
        <p:spPr bwMode="auto">
          <a:xfrm>
            <a:off x="0" y="0"/>
            <a:ext cx="9474200" cy="715963"/>
          </a:xfrm>
          <a:prstGeom prst="rect">
            <a:avLst/>
          </a:prstGeom>
          <a:noFill/>
          <a:ln w="9525">
            <a:noFill/>
            <a:miter lim="800000"/>
            <a:headEnd/>
            <a:tailEnd/>
          </a:ln>
        </p:spPr>
        <p:txBody>
          <a:bodyPr lIns="0" tIns="0" rIns="0" bIns="0" anchor="ctr"/>
          <a:lstStyle/>
          <a:p>
            <a:pPr algn="ctr" eaLnBrk="0" hangingPunct="0">
              <a:defRPr/>
            </a:pPr>
            <a:r>
              <a:rPr lang="en-US" kern="0" dirty="0">
                <a:solidFill>
                  <a:srgbClr val="FFFFFF"/>
                </a:solidFill>
                <a:latin typeface="Verdana" pitchFamily="34" charset="0"/>
                <a:ea typeface="Verdana" pitchFamily="34" charset="0"/>
                <a:cs typeface="Verdana" pitchFamily="34" charset="0"/>
              </a:rPr>
              <a:t>Current Scope of Teach For Lebanon</a:t>
            </a:r>
          </a:p>
        </p:txBody>
      </p:sp>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Current Scope of Teach For Lebanon</a:t>
            </a: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C9092FD-D9AD-5C4D-99E3-8D05F03ECC29}" type="slidenum">
              <a:rPr lang="en-US">
                <a:solidFill>
                  <a:srgbClr val="898989"/>
                </a:solidFill>
                <a:latin typeface="Calibri" charset="0"/>
              </a:rPr>
              <a:pPr eaLnBrk="1" hangingPunct="1"/>
              <a:t>11</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pic>
        <p:nvPicPr>
          <p:cNvPr id="4104" name="Picture 18" descr="C:\Users\vaio\Pictures\scope.png"/>
          <p:cNvPicPr>
            <a:picLocks noChangeAspect="1" noChangeArrowheads="1"/>
          </p:cNvPicPr>
          <p:nvPr/>
        </p:nvPicPr>
        <p:blipFill>
          <a:blip r:embed="rId5" cstate="print">
            <a:extLst>
              <a:ext uri="{28A0092B-C50C-407E-A947-70E740481C1C}">
                <a14:useLocalDpi xmlns="" xmlns:a14="http://schemas.microsoft.com/office/drawing/2010/main"/>
              </a:ext>
            </a:extLst>
          </a:blip>
          <a:srcRect/>
          <a:stretch>
            <a:fillRect/>
          </a:stretch>
        </p:blipFill>
        <p:spPr bwMode="auto">
          <a:xfrm>
            <a:off x="609600" y="1143000"/>
            <a:ext cx="8167688" cy="494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762000" y="3522663"/>
            <a:ext cx="7924800" cy="293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spcBef>
                <a:spcPct val="20000"/>
              </a:spcBef>
              <a:buClr>
                <a:srgbClr val="009DD6"/>
              </a:buClr>
              <a:buFont typeface="Wingdings" charset="0"/>
              <a:buNone/>
            </a:pPr>
            <a:r>
              <a:rPr lang="en-US" sz="1400" b="1">
                <a:latin typeface="Verdana" charset="0"/>
              </a:rPr>
              <a:t>Why Teach For Lebanon?</a:t>
            </a:r>
          </a:p>
          <a:p>
            <a:pPr algn="just">
              <a:spcBef>
                <a:spcPct val="20000"/>
              </a:spcBef>
              <a:buClr>
                <a:srgbClr val="009DD6"/>
              </a:buClr>
              <a:buFont typeface="Wingdings" charset="0"/>
              <a:buNone/>
            </a:pPr>
            <a:endParaRPr lang="en-US" sz="1400">
              <a:latin typeface="Verdana" charset="0"/>
            </a:endParaRPr>
          </a:p>
          <a:p>
            <a:pPr eaLnBrk="1" hangingPunct="1"/>
            <a:r>
              <a:rPr lang="ja-JP" altLang="en-US" sz="1400">
                <a:latin typeface="Verdana" charset="0"/>
              </a:rPr>
              <a:t>“</a:t>
            </a:r>
            <a:r>
              <a:rPr lang="en-US" sz="1400">
                <a:latin typeface="Verdana" charset="0"/>
              </a:rPr>
              <a:t>When I heard about Teach For Lebanon at 20 years old, I was one of the youngest Bachelor</a:t>
            </a:r>
            <a:r>
              <a:rPr lang="ja-JP" altLang="en-US" sz="1400">
                <a:latin typeface="Verdana" charset="0"/>
              </a:rPr>
              <a:t>’</a:t>
            </a:r>
            <a:r>
              <a:rPr lang="en-US" sz="1400">
                <a:latin typeface="Verdana" charset="0"/>
              </a:rPr>
              <a:t>s degree holders. I graduated from the American University of Beirut in June 2009, and decided to join Teach For Lebanon, a program that grasped my interest since that day of their first presentation in one of my senior seminar courses. </a:t>
            </a:r>
          </a:p>
          <a:p>
            <a:pPr eaLnBrk="1" hangingPunct="1"/>
            <a:endParaRPr lang="en-US" sz="1400">
              <a:latin typeface="Verdana" charset="0"/>
            </a:endParaRPr>
          </a:p>
          <a:p>
            <a:pPr eaLnBrk="1" hangingPunct="1"/>
            <a:r>
              <a:rPr lang="en-US" sz="1400">
                <a:latin typeface="Verdana" charset="0"/>
              </a:rPr>
              <a:t>On a personal level, I believe this experience will change and add a lot to my personality and my general experience and competencies.  Academia has always been a major field of passion for me which made me realize what a perfect baggage this was to be carrying on to a faraway land, where all my ambitions of change can indeed leave one imprint of its kind in the minds and hearts of some young souls who have had less opportunities than others</a:t>
            </a:r>
            <a:r>
              <a:rPr lang="ja-JP" altLang="en-US" sz="1400">
                <a:latin typeface="Verdana" charset="0"/>
              </a:rPr>
              <a:t>”</a:t>
            </a:r>
            <a:endParaRPr lang="en-US" sz="1400" i="1">
              <a:latin typeface="Verdana" charset="0"/>
            </a:endParaRPr>
          </a:p>
        </p:txBody>
      </p:sp>
      <p:sp>
        <p:nvSpPr>
          <p:cNvPr id="24579" name="AutoShape 3"/>
          <p:cNvSpPr>
            <a:spLocks noGrp="1" noChangeAspect="1" noChangeArrowheads="1"/>
          </p:cNvSpPr>
          <p:nvPr>
            <p:ph type="body" idx="4294967295"/>
          </p:nvPr>
        </p:nvSpPr>
        <p:spPr>
          <a:xfrm>
            <a:off x="3138488" y="1539875"/>
            <a:ext cx="4667250" cy="1465263"/>
          </a:xfrm>
        </p:spPr>
        <p:txBody>
          <a:bodyPr/>
          <a:lstStyle/>
          <a:p>
            <a:pPr eaLnBrk="1" hangingPunct="1">
              <a:buFont typeface="Wingdings" charset="0"/>
              <a:buNone/>
            </a:pPr>
            <a:r>
              <a:rPr lang="en-US" sz="1400" b="1" dirty="0">
                <a:latin typeface="Verdana" charset="0"/>
                <a:cs typeface="Verdana" charset="0"/>
              </a:rPr>
              <a:t>Youssef </a:t>
            </a:r>
            <a:r>
              <a:rPr lang="en-US" sz="1400" b="1" dirty="0" err="1">
                <a:latin typeface="Verdana" charset="0"/>
                <a:cs typeface="Verdana" charset="0"/>
              </a:rPr>
              <a:t>Semaan</a:t>
            </a:r>
            <a:endParaRPr lang="en-US" sz="1400" b="1" dirty="0">
              <a:latin typeface="Verdana" charset="0"/>
              <a:cs typeface="Verdana" charset="0"/>
            </a:endParaRPr>
          </a:p>
          <a:p>
            <a:pPr eaLnBrk="1" hangingPunct="1">
              <a:buFont typeface="Wingdings" charset="0"/>
              <a:buNone/>
            </a:pPr>
            <a:r>
              <a:rPr lang="en-US" sz="1400" dirty="0">
                <a:latin typeface="Verdana" charset="0"/>
                <a:cs typeface="Verdana" charset="0"/>
              </a:rPr>
              <a:t>Bachelors in Biology– Pre-medical student</a:t>
            </a:r>
          </a:p>
          <a:p>
            <a:pPr eaLnBrk="1" hangingPunct="1">
              <a:buFont typeface="Wingdings" charset="0"/>
              <a:buNone/>
            </a:pPr>
            <a:r>
              <a:rPr lang="en-US" sz="1400" dirty="0">
                <a:latin typeface="Verdana" charset="0"/>
                <a:cs typeface="Verdana" charset="0"/>
              </a:rPr>
              <a:t>American University of Beirut, Lebanon</a:t>
            </a:r>
          </a:p>
          <a:p>
            <a:pPr eaLnBrk="1" hangingPunct="1">
              <a:buFont typeface="Wingdings" charset="0"/>
              <a:buNone/>
            </a:pPr>
            <a:endParaRPr lang="en-US" sz="1400" b="1" dirty="0">
              <a:latin typeface="Verdana" charset="0"/>
              <a:cs typeface="Verdana" charset="0"/>
            </a:endParaRPr>
          </a:p>
          <a:p>
            <a:pPr eaLnBrk="1" hangingPunct="1">
              <a:buFont typeface="Wingdings" charset="0"/>
              <a:buNone/>
            </a:pPr>
            <a:r>
              <a:rPr lang="en-US" sz="1400" b="1" dirty="0">
                <a:latin typeface="Verdana" charset="0"/>
                <a:cs typeface="Verdana" charset="0"/>
              </a:rPr>
              <a:t>Cohort 1</a:t>
            </a:r>
          </a:p>
          <a:p>
            <a:pPr eaLnBrk="1" hangingPunct="1">
              <a:buFont typeface="Wingdings" charset="0"/>
              <a:buNone/>
            </a:pPr>
            <a:r>
              <a:rPr lang="en-US" sz="1400" b="1" dirty="0" err="1">
                <a:latin typeface="Verdana" charset="0"/>
                <a:cs typeface="Verdana" charset="0"/>
              </a:rPr>
              <a:t>Halba</a:t>
            </a:r>
            <a:r>
              <a:rPr lang="en-US" sz="1400" b="1" dirty="0">
                <a:latin typeface="Verdana" charset="0"/>
                <a:cs typeface="Verdana" charset="0"/>
              </a:rPr>
              <a:t> </a:t>
            </a:r>
            <a:r>
              <a:rPr lang="en-US" sz="1400" b="1" dirty="0" err="1">
                <a:latin typeface="Verdana" charset="0"/>
                <a:cs typeface="Verdana" charset="0"/>
              </a:rPr>
              <a:t>Maronite</a:t>
            </a:r>
            <a:r>
              <a:rPr lang="en-US" sz="1400" b="1" dirty="0">
                <a:latin typeface="Verdana" charset="0"/>
                <a:cs typeface="Verdana" charset="0"/>
              </a:rPr>
              <a:t> School </a:t>
            </a:r>
            <a:r>
              <a:rPr lang="en-US" sz="1400" dirty="0">
                <a:latin typeface="Verdana" charset="0"/>
                <a:cs typeface="Verdana" charset="0"/>
              </a:rPr>
              <a:t/>
            </a:r>
            <a:br>
              <a:rPr lang="en-US" sz="1400" dirty="0">
                <a:latin typeface="Verdana" charset="0"/>
                <a:cs typeface="Verdana" charset="0"/>
              </a:rPr>
            </a:br>
            <a:endParaRPr lang="en-US" sz="1400" dirty="0">
              <a:latin typeface="Verdana" charset="0"/>
              <a:cs typeface="Verdana" charset="0"/>
            </a:endParaRPr>
          </a:p>
        </p:txBody>
      </p:sp>
      <p:pic>
        <p:nvPicPr>
          <p:cNvPr id="24580" name="Picture 1" descr="H:\Fellows Individual Pictures\Youssef.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714375" y="949325"/>
            <a:ext cx="2098675" cy="245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0"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Meet a Fellow</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4470C-B1F8-3A49-B404-F9D340CE6A72}" type="slidenum">
              <a:rPr lang="en-US">
                <a:solidFill>
                  <a:srgbClr val="898989"/>
                </a:solidFill>
                <a:latin typeface="Calibri" charset="0"/>
              </a:rPr>
              <a:pPr eaLnBrk="1" hangingPunct="1"/>
              <a:t>12</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2" name="Picture 1" descr="Lebanon_region_map.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7391400" y="1066800"/>
            <a:ext cx="1594299" cy="1981200"/>
          </a:xfrm>
          <a:prstGeom prst="rect">
            <a:avLst/>
          </a:prstGeom>
        </p:spPr>
      </p:pic>
      <p:pic>
        <p:nvPicPr>
          <p:cNvPr id="9" name="Picture 14" descr="C:\Users\vaio\Pictures\Photos for the Media\TFL logo final HI RES - Copy.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8382000" y="1371600"/>
            <a:ext cx="152400" cy="23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1144588" y="3868738"/>
            <a:ext cx="6561137" cy="207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spcBef>
                <a:spcPct val="20000"/>
              </a:spcBef>
              <a:buClr>
                <a:srgbClr val="009DD6"/>
              </a:buClr>
              <a:buFont typeface="Wingdings" charset="0"/>
              <a:buNone/>
            </a:pPr>
            <a:r>
              <a:rPr lang="en-US" sz="1400" b="1">
                <a:latin typeface="Verdana" charset="0"/>
              </a:rPr>
              <a:t>Why Teach For Lebanon?</a:t>
            </a:r>
          </a:p>
          <a:p>
            <a:pPr algn="just">
              <a:spcBef>
                <a:spcPct val="20000"/>
              </a:spcBef>
              <a:buClr>
                <a:srgbClr val="009DD6"/>
              </a:buClr>
            </a:pPr>
            <a:r>
              <a:rPr lang="ja-JP" altLang="en-US" sz="1400" i="1">
                <a:latin typeface="Verdana" charset="0"/>
              </a:rPr>
              <a:t>“</a:t>
            </a:r>
            <a:r>
              <a:rPr lang="en-US" sz="1400">
                <a:latin typeface="Verdana" charset="0"/>
              </a:rPr>
              <a:t>After being away from Lebanon for 12 years I knew that I wanted to come back and give back to my country.  TFL gave me the chance to do just that. I felt that I would be an asset to any school that I would be a part of as well as to the students that I will be teaching. In addition to that I strongly agree with TFL</a:t>
            </a:r>
            <a:r>
              <a:rPr lang="ja-JP" altLang="en-US" sz="1400">
                <a:latin typeface="Verdana" charset="0"/>
              </a:rPr>
              <a:t>’</a:t>
            </a:r>
            <a:r>
              <a:rPr lang="en-US" sz="1400">
                <a:latin typeface="Verdana" charset="0"/>
              </a:rPr>
              <a:t>s mission and beliefs in respect to education in Lebanon. Today I am very glad and fortunate to be part of TFL and to be working with a team that is hardworking, professional and passionate.</a:t>
            </a:r>
            <a:r>
              <a:rPr lang="ja-JP" altLang="en-US" sz="1400">
                <a:latin typeface="Verdana" charset="0"/>
              </a:rPr>
              <a:t>”</a:t>
            </a:r>
            <a:endParaRPr lang="en-US" sz="1400" i="1">
              <a:latin typeface="Verdana" charset="0"/>
            </a:endParaRPr>
          </a:p>
        </p:txBody>
      </p:sp>
      <p:sp>
        <p:nvSpPr>
          <p:cNvPr id="25603" name="AutoShape 3"/>
          <p:cNvSpPr>
            <a:spLocks noGrp="1" noChangeAspect="1" noChangeArrowheads="1"/>
          </p:cNvSpPr>
          <p:nvPr>
            <p:ph type="body" idx="4294967295"/>
          </p:nvPr>
        </p:nvSpPr>
        <p:spPr>
          <a:xfrm>
            <a:off x="3300413" y="1539875"/>
            <a:ext cx="4667250" cy="2581275"/>
          </a:xfrm>
        </p:spPr>
        <p:txBody>
          <a:bodyPr/>
          <a:lstStyle/>
          <a:p>
            <a:pPr eaLnBrk="1" hangingPunct="1">
              <a:buFont typeface="Wingdings" charset="0"/>
              <a:buNone/>
            </a:pPr>
            <a:r>
              <a:rPr lang="en-US" sz="1400" b="1" dirty="0">
                <a:latin typeface="Verdana" charset="0"/>
                <a:cs typeface="Verdana" charset="0"/>
              </a:rPr>
              <a:t>Dana </a:t>
            </a:r>
            <a:r>
              <a:rPr lang="en-US" sz="1400" b="1" dirty="0" err="1">
                <a:latin typeface="Verdana" charset="0"/>
                <a:cs typeface="Verdana" charset="0"/>
              </a:rPr>
              <a:t>Hamzeh</a:t>
            </a:r>
            <a:endParaRPr lang="en-US" sz="1400" b="1" dirty="0">
              <a:latin typeface="Verdana" charset="0"/>
              <a:cs typeface="Verdana" charset="0"/>
            </a:endParaRPr>
          </a:p>
          <a:p>
            <a:pPr eaLnBrk="1" hangingPunct="1">
              <a:buFont typeface="Wingdings" charset="0"/>
              <a:buNone/>
            </a:pPr>
            <a:r>
              <a:rPr lang="en-US" sz="1400" dirty="0">
                <a:latin typeface="Verdana" charset="0"/>
                <a:cs typeface="Verdana" charset="0"/>
              </a:rPr>
              <a:t>Bachelors in Business Administration</a:t>
            </a:r>
          </a:p>
          <a:p>
            <a:pPr eaLnBrk="1" hangingPunct="1">
              <a:buFont typeface="Wingdings" charset="0"/>
              <a:buNone/>
            </a:pPr>
            <a:r>
              <a:rPr lang="en-US" sz="1400" dirty="0">
                <a:latin typeface="Verdana" charset="0"/>
                <a:cs typeface="Verdana" charset="0"/>
              </a:rPr>
              <a:t>University of Guelph-Humber, Toronto, Ontario</a:t>
            </a:r>
          </a:p>
          <a:p>
            <a:pPr eaLnBrk="1" hangingPunct="1">
              <a:buFont typeface="Wingdings" charset="0"/>
              <a:buNone/>
            </a:pPr>
            <a:endParaRPr lang="en-US" sz="1400" dirty="0">
              <a:latin typeface="Verdana" charset="0"/>
              <a:cs typeface="Verdana" charset="0"/>
            </a:endParaRPr>
          </a:p>
          <a:p>
            <a:pPr eaLnBrk="1" hangingPunct="1">
              <a:buFont typeface="Wingdings" charset="0"/>
              <a:buNone/>
            </a:pPr>
            <a:r>
              <a:rPr lang="en-US" sz="1400" b="1" dirty="0">
                <a:latin typeface="Verdana" charset="0"/>
                <a:cs typeface="Verdana" charset="0"/>
              </a:rPr>
              <a:t>Cohort 1</a:t>
            </a:r>
          </a:p>
          <a:p>
            <a:pPr eaLnBrk="1" hangingPunct="1">
              <a:buFont typeface="Wingdings" charset="0"/>
              <a:buNone/>
            </a:pPr>
            <a:r>
              <a:rPr lang="en-US" sz="1400" b="1" dirty="0">
                <a:latin typeface="Verdana" charset="0"/>
                <a:cs typeface="Verdana" charset="0"/>
              </a:rPr>
              <a:t>Al </a:t>
            </a:r>
            <a:r>
              <a:rPr lang="en-US" sz="1400" b="1" dirty="0" err="1">
                <a:latin typeface="Verdana" charset="0"/>
                <a:cs typeface="Verdana" charset="0"/>
              </a:rPr>
              <a:t>Erfan</a:t>
            </a:r>
            <a:r>
              <a:rPr lang="en-US" sz="1400" b="1" dirty="0">
                <a:latin typeface="Verdana" charset="0"/>
                <a:cs typeface="Verdana" charset="0"/>
              </a:rPr>
              <a:t> School </a:t>
            </a:r>
            <a:r>
              <a:rPr lang="en-US" sz="1400" dirty="0">
                <a:latin typeface="Verdana" charset="0"/>
                <a:cs typeface="Verdana" charset="0"/>
              </a:rPr>
              <a:t/>
            </a:r>
            <a:br>
              <a:rPr lang="en-US" sz="1400" dirty="0">
                <a:latin typeface="Verdana" charset="0"/>
                <a:cs typeface="Verdana" charset="0"/>
              </a:rPr>
            </a:br>
            <a:endParaRPr lang="en-US" sz="1400" dirty="0">
              <a:latin typeface="Verdana" charset="0"/>
              <a:cs typeface="Verdana" charset="0"/>
            </a:endParaRPr>
          </a:p>
        </p:txBody>
      </p:sp>
      <p:pic>
        <p:nvPicPr>
          <p:cNvPr id="25604" name="Picture 1" descr="H:\Fellows Individual Pictures\Dana.JP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763588" y="914400"/>
            <a:ext cx="2400300" cy="276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Meet a </a:t>
            </a:r>
            <a:r>
              <a:rPr lang="en-US" sz="2400" b="1" kern="0" dirty="0" smtClean="0">
                <a:solidFill>
                  <a:schemeClr val="bg1"/>
                </a:solidFill>
                <a:latin typeface="Verdana" pitchFamily="34" charset="0"/>
                <a:ea typeface="Verdana" pitchFamily="34" charset="0"/>
                <a:cs typeface="Verdana" pitchFamily="34" charset="0"/>
              </a:rPr>
              <a:t>Fellow</a:t>
            </a:r>
            <a:endParaRPr lang="en-US" sz="2400" b="1" kern="0" dirty="0">
              <a:solidFill>
                <a:schemeClr val="bg1"/>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8F8B34C-F395-044B-BA09-8349641E5009}" type="slidenum">
              <a:rPr lang="en-US">
                <a:solidFill>
                  <a:srgbClr val="898989"/>
                </a:solidFill>
                <a:latin typeface="Calibri" charset="0"/>
              </a:rPr>
              <a:pPr eaLnBrk="1" hangingPunct="1"/>
              <a:t>13</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p>
        </p:txBody>
      </p:sp>
      <p:pic>
        <p:nvPicPr>
          <p:cNvPr id="9" name="Picture 8" descr="Lebanon_region_map.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7391400" y="1066800"/>
            <a:ext cx="1594299" cy="1981200"/>
          </a:xfrm>
          <a:prstGeom prst="rect">
            <a:avLst/>
          </a:prstGeom>
        </p:spPr>
      </p:pic>
      <p:pic>
        <p:nvPicPr>
          <p:cNvPr id="10" name="Picture 14" descr="C:\Users\vaio\Pictures\Photos for the Media\TFL logo final HI RES - Copy.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8318505" y="1998126"/>
            <a:ext cx="152400" cy="23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p:cNvSpPr txBox="1">
            <a:spLocks noChangeArrowheads="1"/>
          </p:cNvSpPr>
          <p:nvPr/>
        </p:nvSpPr>
        <p:spPr bwMode="auto">
          <a:xfrm>
            <a:off x="1066800" y="3276600"/>
            <a:ext cx="6561138" cy="386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spcBef>
                <a:spcPct val="20000"/>
              </a:spcBef>
              <a:buClr>
                <a:srgbClr val="009DD6"/>
              </a:buClr>
              <a:buFont typeface="Wingdings" charset="0"/>
              <a:buNone/>
            </a:pPr>
            <a:r>
              <a:rPr lang="en-US" sz="1400" b="1" dirty="0">
                <a:latin typeface="Verdana" charset="0"/>
              </a:rPr>
              <a:t>Why Teach For Lebanon?</a:t>
            </a:r>
          </a:p>
          <a:p>
            <a:pPr algn="just">
              <a:spcBef>
                <a:spcPct val="20000"/>
              </a:spcBef>
              <a:buClr>
                <a:srgbClr val="009DD6"/>
              </a:buClr>
            </a:pPr>
            <a:r>
              <a:rPr lang="ja-JP" altLang="en-US" sz="1300" dirty="0">
                <a:latin typeface="Verdana" charset="0"/>
              </a:rPr>
              <a:t>“</a:t>
            </a:r>
            <a:r>
              <a:rPr lang="en-US" sz="1300" dirty="0">
                <a:latin typeface="Verdana" charset="0"/>
              </a:rPr>
              <a:t>Having spent most of my life, school education and community service in Nigeria, I was ready to come back and reconnect with my country, Lebanon. My years as an undergraduate placed the initial stepping stones to doing just that. Studies and observations brought to my attention an increased knowledge about the poor schooling system in parts of Lebanon and the psychological discord that developing children were undergoing, be it in the home or the school. This awareness has moved me and brought about the desire to make a difference and impact change in these children</a:t>
            </a:r>
            <a:r>
              <a:rPr lang="ja-JP" altLang="en-US" sz="1300" dirty="0">
                <a:latin typeface="Verdana" charset="0"/>
              </a:rPr>
              <a:t>’</a:t>
            </a:r>
            <a:r>
              <a:rPr lang="en-US" sz="1300" dirty="0">
                <a:latin typeface="Verdana" charset="0"/>
              </a:rPr>
              <a:t>s education and eventually lives. Upon learning about TFL</a:t>
            </a:r>
            <a:r>
              <a:rPr lang="ja-JP" altLang="en-US" sz="1300" dirty="0">
                <a:latin typeface="Verdana" charset="0"/>
              </a:rPr>
              <a:t>’</a:t>
            </a:r>
            <a:r>
              <a:rPr lang="en-US" sz="1300" dirty="0">
                <a:latin typeface="Verdana" charset="0"/>
              </a:rPr>
              <a:t>s mission, I felt at home and I was sure that despite its challenges this is what I wanted to do. To be able to work with children and serve them academically and developmentally today is all I can ask for. I have no regrets about this movement of which I have become a part. I am excited to see how the seeds that we, the TFL team, plant now are going to flourish and bring about change across Lebanon in the years to come.</a:t>
            </a:r>
            <a:r>
              <a:rPr lang="ja-JP" altLang="en-US" sz="1300" dirty="0">
                <a:latin typeface="Verdana" charset="0"/>
              </a:rPr>
              <a:t>”</a:t>
            </a:r>
            <a:endParaRPr lang="en-US" sz="1300" dirty="0">
              <a:latin typeface="Verdana" charset="0"/>
            </a:endParaRPr>
          </a:p>
          <a:p>
            <a:pPr algn="just">
              <a:spcBef>
                <a:spcPct val="20000"/>
              </a:spcBef>
              <a:buClr>
                <a:srgbClr val="009DD6"/>
              </a:buClr>
              <a:buFont typeface="Wingdings" charset="0"/>
              <a:buNone/>
            </a:pPr>
            <a:endParaRPr lang="en-US" sz="1400" b="1" dirty="0">
              <a:latin typeface="Verdana" charset="0"/>
            </a:endParaRPr>
          </a:p>
          <a:p>
            <a:pPr algn="just">
              <a:spcBef>
                <a:spcPct val="20000"/>
              </a:spcBef>
              <a:buClr>
                <a:srgbClr val="009DD6"/>
              </a:buClr>
              <a:buFont typeface="Wingdings" charset="0"/>
              <a:buNone/>
            </a:pPr>
            <a:endParaRPr lang="en-US" sz="1400" b="1" dirty="0">
              <a:latin typeface="Verdana" charset="0"/>
            </a:endParaRPr>
          </a:p>
        </p:txBody>
      </p:sp>
      <p:sp>
        <p:nvSpPr>
          <p:cNvPr id="26627" name="AutoShape 3"/>
          <p:cNvSpPr>
            <a:spLocks noGrp="1" noChangeAspect="1" noChangeArrowheads="1"/>
          </p:cNvSpPr>
          <p:nvPr>
            <p:ph type="body" idx="4294967295"/>
          </p:nvPr>
        </p:nvSpPr>
        <p:spPr>
          <a:xfrm>
            <a:off x="3276600" y="1295400"/>
            <a:ext cx="4667250" cy="1355725"/>
          </a:xfrm>
        </p:spPr>
        <p:txBody>
          <a:bodyPr/>
          <a:lstStyle/>
          <a:p>
            <a:pPr>
              <a:buFont typeface="Arial" charset="0"/>
              <a:buNone/>
            </a:pPr>
            <a:r>
              <a:rPr lang="en-US" sz="1400" b="1" dirty="0">
                <a:latin typeface="Verdana" charset="0"/>
                <a:cs typeface="Verdana" charset="0"/>
              </a:rPr>
              <a:t>Minerva </a:t>
            </a:r>
            <a:r>
              <a:rPr lang="en-US" sz="1400" b="1" dirty="0" err="1">
                <a:latin typeface="Verdana" charset="0"/>
                <a:cs typeface="Verdana" charset="0"/>
              </a:rPr>
              <a:t>Faddoul</a:t>
            </a:r>
            <a:r>
              <a:rPr lang="en-US" sz="1400" dirty="0">
                <a:latin typeface="Verdana" charset="0"/>
                <a:cs typeface="Verdana" charset="0"/>
              </a:rPr>
              <a:t> </a:t>
            </a:r>
          </a:p>
          <a:p>
            <a:pPr>
              <a:buFont typeface="Arial" charset="0"/>
              <a:buNone/>
            </a:pPr>
            <a:r>
              <a:rPr lang="en-US" sz="1400" dirty="0">
                <a:latin typeface="Verdana" charset="0"/>
                <a:cs typeface="Verdana" charset="0"/>
              </a:rPr>
              <a:t>Bachelor</a:t>
            </a:r>
            <a:r>
              <a:rPr lang="ja-JP" altLang="en-US" sz="1400" dirty="0">
                <a:latin typeface="Verdana" charset="0"/>
                <a:cs typeface="Verdana" charset="0"/>
              </a:rPr>
              <a:t>’</a:t>
            </a:r>
            <a:r>
              <a:rPr lang="en-US" sz="1400" dirty="0">
                <a:latin typeface="Verdana" charset="0"/>
                <a:cs typeface="Verdana" charset="0"/>
              </a:rPr>
              <a:t>s of Arts in Psychology; </a:t>
            </a:r>
          </a:p>
          <a:p>
            <a:pPr>
              <a:buFont typeface="Arial" charset="0"/>
              <a:buNone/>
            </a:pPr>
            <a:r>
              <a:rPr lang="en-US" sz="1400" dirty="0">
                <a:latin typeface="Verdana" charset="0"/>
                <a:cs typeface="Verdana" charset="0"/>
              </a:rPr>
              <a:t>Minor in Education </a:t>
            </a:r>
          </a:p>
          <a:p>
            <a:pPr>
              <a:buFont typeface="Arial" charset="0"/>
              <a:buNone/>
            </a:pPr>
            <a:r>
              <a:rPr lang="en-US" sz="1400" dirty="0">
                <a:latin typeface="Verdana" charset="0"/>
                <a:cs typeface="Verdana" charset="0"/>
              </a:rPr>
              <a:t>University of </a:t>
            </a:r>
            <a:r>
              <a:rPr lang="en-US" sz="1400" dirty="0" err="1">
                <a:latin typeface="Verdana" charset="0"/>
                <a:cs typeface="Verdana" charset="0"/>
              </a:rPr>
              <a:t>Balamand</a:t>
            </a:r>
            <a:r>
              <a:rPr lang="en-US" sz="1400" dirty="0">
                <a:latin typeface="Verdana" charset="0"/>
                <a:cs typeface="Verdana" charset="0"/>
              </a:rPr>
              <a:t>, Al-Koura, Lebanon</a:t>
            </a:r>
          </a:p>
          <a:p>
            <a:pPr>
              <a:buFont typeface="Arial" charset="0"/>
              <a:buNone/>
            </a:pPr>
            <a:endParaRPr lang="en-US" sz="1400" b="1" dirty="0">
              <a:latin typeface="Verdana" charset="0"/>
              <a:cs typeface="Verdana" charset="0"/>
            </a:endParaRPr>
          </a:p>
          <a:p>
            <a:pPr>
              <a:buFont typeface="Arial" charset="0"/>
              <a:buNone/>
            </a:pPr>
            <a:r>
              <a:rPr lang="en-US" sz="1400" b="1" dirty="0">
                <a:latin typeface="Verdana" charset="0"/>
                <a:cs typeface="Verdana" charset="0"/>
              </a:rPr>
              <a:t>Cohort </a:t>
            </a:r>
            <a:r>
              <a:rPr lang="en-US" sz="1400" b="1" dirty="0" smtClean="0">
                <a:latin typeface="Verdana" charset="0"/>
                <a:cs typeface="Verdana" charset="0"/>
              </a:rPr>
              <a:t>2</a:t>
            </a:r>
            <a:r>
              <a:rPr lang="en-US" sz="1400" b="1" dirty="0">
                <a:latin typeface="Verdana" charset="0"/>
                <a:cs typeface="Verdana" charset="0"/>
              </a:rPr>
              <a:t> </a:t>
            </a:r>
          </a:p>
          <a:p>
            <a:pPr>
              <a:buFont typeface="Arial" charset="0"/>
              <a:buNone/>
            </a:pPr>
            <a:r>
              <a:rPr lang="en-US" sz="1400" b="1" dirty="0" err="1">
                <a:latin typeface="Verdana" charset="0"/>
                <a:cs typeface="Verdana" charset="0"/>
              </a:rPr>
              <a:t>Bakhoun</a:t>
            </a:r>
            <a:r>
              <a:rPr lang="en-US" sz="1400" b="1" dirty="0">
                <a:latin typeface="Verdana" charset="0"/>
                <a:cs typeface="Verdana" charset="0"/>
              </a:rPr>
              <a:t> Public School </a:t>
            </a:r>
          </a:p>
          <a:p>
            <a:pPr eaLnBrk="1" hangingPunct="1">
              <a:buFont typeface="Wingdings" charset="0"/>
              <a:buNone/>
            </a:pPr>
            <a:r>
              <a:rPr lang="en-US" sz="1400" dirty="0">
                <a:latin typeface="Verdana" charset="0"/>
                <a:cs typeface="Verdana" charset="0"/>
              </a:rPr>
              <a:t/>
            </a:r>
            <a:br>
              <a:rPr lang="en-US" sz="1400" dirty="0">
                <a:latin typeface="Verdana" charset="0"/>
                <a:cs typeface="Verdana" charset="0"/>
              </a:rPr>
            </a:br>
            <a:endParaRPr lang="en-US" sz="1400" dirty="0">
              <a:latin typeface="Verdana" charset="0"/>
              <a:cs typeface="Verdana" charset="0"/>
            </a:endParaRPr>
          </a:p>
        </p:txBody>
      </p:sp>
      <p:sp>
        <p:nvSpPr>
          <p:cNvPr id="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Meet a </a:t>
            </a:r>
            <a:r>
              <a:rPr lang="en-US" sz="2400" b="1" kern="0" dirty="0" smtClean="0">
                <a:solidFill>
                  <a:schemeClr val="bg1"/>
                </a:solidFill>
                <a:latin typeface="Verdana" pitchFamily="34" charset="0"/>
                <a:ea typeface="Verdana" pitchFamily="34" charset="0"/>
                <a:cs typeface="Verdana" pitchFamily="34" charset="0"/>
              </a:rPr>
              <a:t>Fellow</a:t>
            </a:r>
            <a:endParaRPr lang="en-US" sz="2400" b="1" kern="0" dirty="0">
              <a:solidFill>
                <a:schemeClr val="bg1"/>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017416-A9FE-194D-BD40-053172BCB68C}" type="slidenum">
              <a:rPr lang="en-US">
                <a:solidFill>
                  <a:srgbClr val="898989"/>
                </a:solidFill>
                <a:latin typeface="Calibri" charset="0"/>
              </a:rPr>
              <a:pPr eaLnBrk="1" hangingPunct="1"/>
              <a:t>14</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26631" name="Picture 2" descr="field trip-Miss M and Fatima"/>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28600" y="838200"/>
            <a:ext cx="3009900" cy="237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Lebanon_region_map.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7391400" y="1066800"/>
            <a:ext cx="1594299" cy="1981200"/>
          </a:xfrm>
          <a:prstGeom prst="rect">
            <a:avLst/>
          </a:prstGeom>
        </p:spPr>
      </p:pic>
      <p:pic>
        <p:nvPicPr>
          <p:cNvPr id="10" name="Picture 14" descr="C:\Users\vaio\Pictures\Photos for the Media\TFL logo final HI RES - Copy.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8276163" y="1468971"/>
            <a:ext cx="152400" cy="23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9"/>
          <p:cNvSpPr txBox="1">
            <a:spLocks noChangeArrowheads="1"/>
          </p:cNvSpPr>
          <p:nvPr/>
        </p:nvSpPr>
        <p:spPr bwMode="auto">
          <a:xfrm>
            <a:off x="1066800" y="3276600"/>
            <a:ext cx="6561138"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just">
              <a:spcBef>
                <a:spcPct val="20000"/>
              </a:spcBef>
              <a:buClr>
                <a:srgbClr val="009DD6"/>
              </a:buClr>
              <a:buFont typeface="Wingdings" charset="0"/>
              <a:buNone/>
            </a:pPr>
            <a:endParaRPr lang="en-US" sz="1400" b="1">
              <a:latin typeface="Verdana" charset="0"/>
            </a:endParaRPr>
          </a:p>
          <a:p>
            <a:pPr algn="just">
              <a:spcBef>
                <a:spcPct val="20000"/>
              </a:spcBef>
              <a:buClr>
                <a:srgbClr val="009DD6"/>
              </a:buClr>
              <a:buFont typeface="Wingdings" charset="0"/>
              <a:buNone/>
            </a:pPr>
            <a:r>
              <a:rPr lang="en-US" sz="1400" b="1">
                <a:latin typeface="Verdana" charset="0"/>
              </a:rPr>
              <a:t>Why Teach For Lebanon?</a:t>
            </a:r>
          </a:p>
          <a:p>
            <a:pPr eaLnBrk="1" hangingPunct="1"/>
            <a:r>
              <a:rPr lang="ja-JP" altLang="en-US" sz="1400">
                <a:latin typeface="Verdana" charset="0"/>
              </a:rPr>
              <a:t>“</a:t>
            </a:r>
            <a:r>
              <a:rPr lang="en-US" sz="1400">
                <a:latin typeface="Verdana" charset="0"/>
              </a:rPr>
              <a:t>I joined the program after I saw a presentation about TFL at my university. I never expected that such a program would exist in Lebanon also, at that time, I didn</a:t>
            </a:r>
            <a:r>
              <a:rPr lang="ja-JP" altLang="en-US" sz="1400">
                <a:latin typeface="Verdana" charset="0"/>
              </a:rPr>
              <a:t>’</a:t>
            </a:r>
            <a:r>
              <a:rPr lang="en-US" sz="1400">
                <a:latin typeface="Verdana" charset="0"/>
              </a:rPr>
              <a:t>t have teaching in mind. However, I knew that this experience is different than any other and will definitely be life changing. I wanted to have an impact on kids who were less fortunate in life. </a:t>
            </a:r>
          </a:p>
          <a:p>
            <a:pPr eaLnBrk="1" hangingPunct="1"/>
            <a:r>
              <a:rPr lang="en-US" sz="1400">
                <a:latin typeface="Verdana" charset="0"/>
              </a:rPr>
              <a:t>My first year of teaching created inside of me a sense of responsibility towards my community as to contribute and try to eliminate the problem of educational inequality in my country. I now have stronger beliefs in the mission because I could see its positive realm of influence.</a:t>
            </a:r>
            <a:r>
              <a:rPr lang="ja-JP" altLang="en-US" sz="1400">
                <a:latin typeface="Verdana" charset="0"/>
              </a:rPr>
              <a:t>”</a:t>
            </a:r>
            <a:endParaRPr lang="en-US" sz="1400">
              <a:latin typeface="Verdana" charset="0"/>
            </a:endParaRPr>
          </a:p>
          <a:p>
            <a:pPr algn="just">
              <a:spcBef>
                <a:spcPct val="20000"/>
              </a:spcBef>
              <a:buClr>
                <a:srgbClr val="009DD6"/>
              </a:buClr>
            </a:pPr>
            <a:endParaRPr lang="en-US" sz="1300">
              <a:latin typeface="Verdana" charset="0"/>
            </a:endParaRPr>
          </a:p>
          <a:p>
            <a:pPr algn="just">
              <a:spcBef>
                <a:spcPct val="20000"/>
              </a:spcBef>
              <a:buClr>
                <a:srgbClr val="009DD6"/>
              </a:buClr>
              <a:buFont typeface="Wingdings" charset="0"/>
              <a:buNone/>
            </a:pPr>
            <a:endParaRPr lang="en-US" sz="1400" b="1">
              <a:latin typeface="Verdana" charset="0"/>
            </a:endParaRPr>
          </a:p>
          <a:p>
            <a:pPr algn="just">
              <a:spcBef>
                <a:spcPct val="20000"/>
              </a:spcBef>
              <a:buClr>
                <a:srgbClr val="009DD6"/>
              </a:buClr>
              <a:buFont typeface="Wingdings" charset="0"/>
              <a:buNone/>
            </a:pPr>
            <a:endParaRPr lang="en-US" sz="1400" b="1">
              <a:latin typeface="Verdana" charset="0"/>
            </a:endParaRPr>
          </a:p>
        </p:txBody>
      </p:sp>
      <p:sp>
        <p:nvSpPr>
          <p:cNvPr id="27651" name="AutoShape 3"/>
          <p:cNvSpPr>
            <a:spLocks noGrp="1" noChangeAspect="1" noChangeArrowheads="1"/>
          </p:cNvSpPr>
          <p:nvPr>
            <p:ph type="body" idx="4294967295"/>
          </p:nvPr>
        </p:nvSpPr>
        <p:spPr>
          <a:xfrm>
            <a:off x="3300413" y="1539875"/>
            <a:ext cx="4667250" cy="1355725"/>
          </a:xfrm>
        </p:spPr>
        <p:txBody>
          <a:bodyPr/>
          <a:lstStyle/>
          <a:p>
            <a:pPr>
              <a:buFont typeface="Arial" charset="0"/>
              <a:buNone/>
            </a:pPr>
            <a:r>
              <a:rPr lang="en-US" sz="1400" b="1" dirty="0" err="1">
                <a:latin typeface="Verdana" charset="0"/>
                <a:cs typeface="Verdana" charset="0"/>
              </a:rPr>
              <a:t>Rana</a:t>
            </a:r>
            <a:r>
              <a:rPr lang="en-US" sz="1400" b="1" dirty="0">
                <a:latin typeface="Verdana" charset="0"/>
                <a:cs typeface="Verdana" charset="0"/>
              </a:rPr>
              <a:t> </a:t>
            </a:r>
            <a:r>
              <a:rPr lang="en-US" sz="1400" b="1" dirty="0" err="1">
                <a:latin typeface="Verdana" charset="0"/>
                <a:cs typeface="Verdana" charset="0"/>
              </a:rPr>
              <a:t>Saleh</a:t>
            </a:r>
            <a:r>
              <a:rPr lang="en-US" sz="1400" dirty="0">
                <a:latin typeface="Verdana" charset="0"/>
                <a:cs typeface="Verdana" charset="0"/>
              </a:rPr>
              <a:t> </a:t>
            </a:r>
          </a:p>
          <a:p>
            <a:pPr>
              <a:buFont typeface="Arial" charset="0"/>
              <a:buNone/>
            </a:pPr>
            <a:r>
              <a:rPr lang="en-US" sz="1400" dirty="0">
                <a:latin typeface="Verdana" charset="0"/>
                <a:cs typeface="Verdana" charset="0"/>
              </a:rPr>
              <a:t>Bachelor</a:t>
            </a:r>
            <a:r>
              <a:rPr lang="ja-JP" altLang="en-US" sz="1400" dirty="0">
                <a:latin typeface="Verdana" charset="0"/>
                <a:cs typeface="Verdana" charset="0"/>
              </a:rPr>
              <a:t>’</a:t>
            </a:r>
            <a:r>
              <a:rPr lang="en-US" sz="1400" dirty="0">
                <a:latin typeface="Verdana" charset="0"/>
                <a:cs typeface="Verdana" charset="0"/>
              </a:rPr>
              <a:t>s in Nutrition and Dietetics </a:t>
            </a:r>
          </a:p>
          <a:p>
            <a:pPr>
              <a:buFont typeface="Arial" charset="0"/>
              <a:buNone/>
            </a:pPr>
            <a:r>
              <a:rPr lang="en-US" sz="1400" dirty="0">
                <a:latin typeface="Verdana" charset="0"/>
                <a:cs typeface="Verdana" charset="0"/>
              </a:rPr>
              <a:t>American University of Beirut, Lebanon</a:t>
            </a:r>
          </a:p>
          <a:p>
            <a:pPr>
              <a:buFont typeface="Arial" charset="0"/>
              <a:buNone/>
            </a:pPr>
            <a:endParaRPr lang="en-US" sz="1400" b="1" dirty="0">
              <a:latin typeface="Verdana" charset="0"/>
              <a:cs typeface="Verdana" charset="0"/>
            </a:endParaRPr>
          </a:p>
          <a:p>
            <a:pPr>
              <a:buFont typeface="Arial" charset="0"/>
              <a:buNone/>
            </a:pPr>
            <a:r>
              <a:rPr lang="en-US" sz="1400" b="1" dirty="0">
                <a:latin typeface="Verdana" charset="0"/>
                <a:cs typeface="Verdana" charset="0"/>
              </a:rPr>
              <a:t>Cohort 2</a:t>
            </a:r>
          </a:p>
          <a:p>
            <a:pPr>
              <a:buFont typeface="Arial" charset="0"/>
              <a:buNone/>
            </a:pPr>
            <a:r>
              <a:rPr lang="en-US" sz="1400" b="1" dirty="0" err="1">
                <a:latin typeface="Verdana" charset="0"/>
                <a:cs typeface="Verdana" charset="0"/>
              </a:rPr>
              <a:t>Maaroub</a:t>
            </a:r>
            <a:r>
              <a:rPr lang="en-US" sz="1400" b="1" dirty="0">
                <a:latin typeface="Verdana" charset="0"/>
                <a:cs typeface="Verdana" charset="0"/>
              </a:rPr>
              <a:t> Public School </a:t>
            </a:r>
            <a:r>
              <a:rPr lang="en-US" sz="1400" dirty="0">
                <a:latin typeface="Calibri" charset="0"/>
              </a:rPr>
              <a:t> </a:t>
            </a:r>
          </a:p>
          <a:p>
            <a:pPr eaLnBrk="1" hangingPunct="1">
              <a:buFont typeface="Wingdings" charset="0"/>
              <a:buNone/>
            </a:pPr>
            <a:r>
              <a:rPr lang="en-US" sz="1400" dirty="0">
                <a:latin typeface="Verdana" charset="0"/>
                <a:cs typeface="Verdana" charset="0"/>
              </a:rPr>
              <a:t/>
            </a:r>
            <a:br>
              <a:rPr lang="en-US" sz="1400" dirty="0">
                <a:latin typeface="Verdana" charset="0"/>
                <a:cs typeface="Verdana" charset="0"/>
              </a:rPr>
            </a:br>
            <a:endParaRPr lang="en-US" sz="1400" dirty="0">
              <a:latin typeface="Verdana" charset="0"/>
              <a:cs typeface="Verdana" charset="0"/>
            </a:endParaRPr>
          </a:p>
        </p:txBody>
      </p:sp>
      <p:sp>
        <p:nvSpPr>
          <p:cNvPr id="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Meet a </a:t>
            </a:r>
            <a:r>
              <a:rPr lang="en-US" sz="2400" b="1" kern="0" dirty="0" smtClean="0">
                <a:solidFill>
                  <a:schemeClr val="bg1"/>
                </a:solidFill>
                <a:latin typeface="Verdana" pitchFamily="34" charset="0"/>
                <a:ea typeface="Verdana" pitchFamily="34" charset="0"/>
                <a:cs typeface="Verdana" pitchFamily="34" charset="0"/>
              </a:rPr>
              <a:t>Fellow</a:t>
            </a:r>
            <a:endParaRPr lang="en-US" sz="2400" b="1" kern="0" dirty="0">
              <a:solidFill>
                <a:schemeClr val="bg1"/>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58BC69E-A57B-7345-8D01-D29A0FF27EE0}" type="slidenum">
              <a:rPr lang="en-US">
                <a:solidFill>
                  <a:srgbClr val="898989"/>
                </a:solidFill>
                <a:latin typeface="Calibri" charset="0"/>
              </a:rPr>
              <a:pPr eaLnBrk="1" hangingPunct="1"/>
              <a:t>15</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27655" name="Picture 2" descr="C:\Users\TOSHIBA\Desktop\laptop stuff\random\ba7errrr\opening of fatoum's clinic\123.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81000" y="838200"/>
            <a:ext cx="28194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Lebanon_region_map.png"/>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7391400" y="1066800"/>
            <a:ext cx="1594299" cy="1981200"/>
          </a:xfrm>
          <a:prstGeom prst="rect">
            <a:avLst/>
          </a:prstGeom>
        </p:spPr>
      </p:pic>
      <p:pic>
        <p:nvPicPr>
          <p:cNvPr id="10" name="Picture 14" descr="C:\Users\vaio\Pictures\Photos for the Media\TFL logo final HI RES - Copy.jpg"/>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7696200" y="2661870"/>
            <a:ext cx="152400" cy="2337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246063" y="3886200"/>
            <a:ext cx="8669337" cy="2667000"/>
          </a:xfrm>
        </p:spPr>
        <p:txBody>
          <a:bodyPr/>
          <a:lstStyle/>
          <a:p>
            <a:pPr eaLnBrk="1" hangingPunct="1">
              <a:spcBef>
                <a:spcPts val="1200"/>
              </a:spcBef>
            </a:pPr>
            <a:r>
              <a:rPr lang="en-US" sz="1400">
                <a:latin typeface="Verdana" charset="0"/>
                <a:cs typeface="Verdana" charset="0"/>
              </a:rPr>
              <a:t>Principals and coordinators across all schools recognize the Fellows are hardworking </a:t>
            </a:r>
          </a:p>
          <a:p>
            <a:pPr eaLnBrk="1" hangingPunct="1">
              <a:spcBef>
                <a:spcPts val="1200"/>
              </a:spcBef>
              <a:buFont typeface="Wingdings" charset="0"/>
              <a:buNone/>
            </a:pPr>
            <a:r>
              <a:rPr lang="en-US" sz="1400">
                <a:latin typeface="Verdana" charset="0"/>
                <a:cs typeface="Verdana" charset="0"/>
              </a:rPr>
              <a:t>	</a:t>
            </a:r>
            <a:r>
              <a:rPr lang="en-US" sz="1400" i="1">
                <a:latin typeface="Verdana" charset="0"/>
                <a:cs typeface="Verdana" charset="0"/>
              </a:rPr>
              <a:t>Fellows are working long hours between their teaching hours and their involvement in extracurricular activities, it is very clear to see how motivated they are to do their best. </a:t>
            </a:r>
          </a:p>
          <a:p>
            <a:pPr algn="r" eaLnBrk="1" hangingPunct="1">
              <a:spcBef>
                <a:spcPct val="0"/>
              </a:spcBef>
              <a:buFont typeface="Wingdings" charset="0"/>
              <a:buNone/>
            </a:pPr>
            <a:r>
              <a:rPr lang="en-US" sz="1400" b="1">
                <a:latin typeface="Verdana" charset="0"/>
                <a:cs typeface="Verdana" charset="0"/>
              </a:rPr>
              <a:t>Principal in a partner school</a:t>
            </a:r>
          </a:p>
          <a:p>
            <a:pPr eaLnBrk="1" hangingPunct="1">
              <a:spcBef>
                <a:spcPts val="1200"/>
              </a:spcBef>
            </a:pPr>
            <a:r>
              <a:rPr lang="en-US" sz="1400">
                <a:latin typeface="Verdana" charset="0"/>
                <a:cs typeface="Verdana" charset="0"/>
              </a:rPr>
              <a:t>Non -Teach For Lebanon teachers in the schools positively evaluate the new approach that Fellows use in teaching</a:t>
            </a:r>
          </a:p>
          <a:p>
            <a:pPr eaLnBrk="1" hangingPunct="1">
              <a:spcBef>
                <a:spcPts val="1200"/>
              </a:spcBef>
              <a:buFont typeface="Wingdings" charset="0"/>
              <a:buNone/>
            </a:pPr>
            <a:r>
              <a:rPr lang="en-US" sz="1400" i="1">
                <a:latin typeface="Verdana" charset="0"/>
                <a:cs typeface="Verdana" charset="0"/>
              </a:rPr>
              <a:t>	Fellows are able to convey the message to students in an enjoyable way using games. The French or Arabic sessions are becoming to the students as enjoyable as a sports session.</a:t>
            </a:r>
          </a:p>
          <a:p>
            <a:pPr algn="r" eaLnBrk="1" hangingPunct="1">
              <a:spcBef>
                <a:spcPct val="0"/>
              </a:spcBef>
              <a:buFont typeface="Wingdings" charset="0"/>
              <a:buNone/>
            </a:pPr>
            <a:r>
              <a:rPr lang="en-US" sz="1400" b="1">
                <a:latin typeface="Verdana" charset="0"/>
                <a:cs typeface="Verdana" charset="0"/>
              </a:rPr>
              <a:t>Non -Teach For Lebanon teacher in a partner school</a:t>
            </a:r>
          </a:p>
        </p:txBody>
      </p:sp>
      <p:pic>
        <p:nvPicPr>
          <p:cNvPr id="28675" name="Picture 1" descr="H:\Fellows at Schools\DSC08520.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55663" y="925513"/>
            <a:ext cx="3316287" cy="2693987"/>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5602" name="Picture 2" descr="H:\Fellows at Schools\DSC08492.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546600" y="927100"/>
            <a:ext cx="3448050" cy="2717800"/>
          </a:xfrm>
          <a:prstGeom prst="rect">
            <a:avLst/>
          </a:prstGeom>
          <a:ln w="57150">
            <a:solidFill>
              <a:schemeClr val="tx1"/>
            </a:solidFill>
          </a:ln>
          <a:effectLst>
            <a:outerShdw blurRad="292100" dist="139700" dir="2700000" algn="tl" rotWithShape="0">
              <a:srgbClr val="333333">
                <a:alpha val="65000"/>
              </a:srgbClr>
            </a:outerShdw>
          </a:effectLst>
        </p:spPr>
      </p:pic>
      <p:sp>
        <p:nvSpPr>
          <p:cNvPr id="6" name="Title 1"/>
          <p:cNvSpPr txBox="1">
            <a:spLocks/>
          </p:cNvSpPr>
          <p:nvPr/>
        </p:nvSpPr>
        <p:spPr>
          <a:xfrm>
            <a:off x="0" y="-30163"/>
            <a:ext cx="9145588" cy="715963"/>
          </a:xfrm>
          <a:prstGeom prst="rect">
            <a:avLst/>
          </a:prstGeom>
          <a:solidFill>
            <a:srgbClr val="9F2936"/>
          </a:solidFill>
        </p:spPr>
        <p:txBody>
          <a:bodyPr anchor="ctr"/>
          <a:lstStyle/>
          <a:p>
            <a:pPr algn="ctr" eaLnBrk="0" hangingPunct="0">
              <a:defRPr/>
            </a:pPr>
            <a:r>
              <a:rPr lang="en-US" sz="1600" b="1" kern="0" dirty="0">
                <a:solidFill>
                  <a:schemeClr val="bg1"/>
                </a:solidFill>
                <a:latin typeface="Verdana" pitchFamily="34" charset="0"/>
                <a:ea typeface="Verdana" pitchFamily="34" charset="0"/>
                <a:cs typeface="Verdana" pitchFamily="34" charset="0"/>
              </a:rPr>
              <a:t>Impact of Teach For Lebanon</a:t>
            </a:r>
          </a:p>
          <a:p>
            <a:pPr algn="ctr" eaLnBrk="0" hangingPunct="0">
              <a:defRPr/>
            </a:pPr>
            <a:r>
              <a:rPr lang="en-US" sz="1600" b="1" kern="0" dirty="0">
                <a:solidFill>
                  <a:schemeClr val="bg1"/>
                </a:solidFill>
                <a:latin typeface="Verdana" pitchFamily="34" charset="0"/>
                <a:ea typeface="Verdana" pitchFamily="34" charset="0"/>
                <a:cs typeface="Verdana" pitchFamily="34" charset="0"/>
              </a:rPr>
              <a:t>Feedback from principals, coordinators and teachers</a:t>
            </a:r>
          </a:p>
        </p:txBody>
      </p:sp>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47CBA3F-1A1B-2242-BB97-BBBBDA3AE7D2}" type="slidenum">
              <a:rPr lang="en-US">
                <a:solidFill>
                  <a:srgbClr val="898989"/>
                </a:solidFill>
                <a:latin typeface="Calibri" charset="0"/>
              </a:rPr>
              <a:pPr eaLnBrk="1" hangingPunct="1"/>
              <a:t>16</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2106613" y="4548188"/>
            <a:ext cx="49831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endParaRPr lang="en-US"/>
          </a:p>
        </p:txBody>
      </p:sp>
      <p:sp>
        <p:nvSpPr>
          <p:cNvPr id="29699" name="Content Placeholder 2"/>
          <p:cNvSpPr>
            <a:spLocks noGrp="1"/>
          </p:cNvSpPr>
          <p:nvPr>
            <p:ph idx="1"/>
          </p:nvPr>
        </p:nvSpPr>
        <p:spPr>
          <a:xfrm>
            <a:off x="152400" y="865188"/>
            <a:ext cx="8763000" cy="1931987"/>
          </a:xfrm>
        </p:spPr>
        <p:txBody>
          <a:bodyPr/>
          <a:lstStyle/>
          <a:p>
            <a:pPr eaLnBrk="1" hangingPunct="1">
              <a:spcBef>
                <a:spcPts val="1200"/>
              </a:spcBef>
            </a:pPr>
            <a:r>
              <a:rPr lang="en-US" sz="1400">
                <a:latin typeface="Verdana" charset="0"/>
                <a:cs typeface="Verdana" charset="0"/>
              </a:rPr>
              <a:t>The overall impressions of parents towards the Fellows were mainly around the Fellows</a:t>
            </a:r>
            <a:r>
              <a:rPr lang="ja-JP" altLang="en-US" sz="1400">
                <a:latin typeface="Verdana" charset="0"/>
                <a:cs typeface="Verdana" charset="0"/>
              </a:rPr>
              <a:t>’</a:t>
            </a:r>
            <a:r>
              <a:rPr lang="en-US" sz="1400">
                <a:latin typeface="Verdana" charset="0"/>
                <a:cs typeface="Verdana" charset="0"/>
              </a:rPr>
              <a:t> approach in teaching, their contribution to students in foreign languages (English and French), and the extracurricular activities.</a:t>
            </a:r>
          </a:p>
          <a:p>
            <a:pPr eaLnBrk="1" hangingPunct="1">
              <a:spcBef>
                <a:spcPts val="1200"/>
              </a:spcBef>
              <a:buFont typeface="Wingdings" charset="0"/>
              <a:buNone/>
            </a:pPr>
            <a:r>
              <a:rPr lang="en-US" sz="1400">
                <a:latin typeface="Verdana" charset="0"/>
                <a:cs typeface="Verdana" charset="0"/>
              </a:rPr>
              <a:t>	</a:t>
            </a:r>
            <a:r>
              <a:rPr lang="en-US" sz="1400" i="1">
                <a:latin typeface="Verdana" charset="0"/>
                <a:cs typeface="Verdana" charset="0"/>
              </a:rPr>
              <a:t>For the first time, my child understands Science rather than simply memorizing</a:t>
            </a:r>
          </a:p>
          <a:p>
            <a:pPr algn="r" eaLnBrk="1" hangingPunct="1">
              <a:spcBef>
                <a:spcPct val="0"/>
              </a:spcBef>
              <a:buFont typeface="Wingdings" charset="0"/>
              <a:buNone/>
            </a:pPr>
            <a:r>
              <a:rPr lang="en-US" sz="1400" b="1">
                <a:latin typeface="Verdana" charset="0"/>
                <a:cs typeface="Verdana" charset="0"/>
              </a:rPr>
              <a:t>Mother of a student in a Fellow</a:t>
            </a:r>
            <a:r>
              <a:rPr lang="ja-JP" altLang="en-US" sz="1400" b="1">
                <a:latin typeface="Verdana" charset="0"/>
                <a:cs typeface="Verdana" charset="0"/>
              </a:rPr>
              <a:t>’</a:t>
            </a:r>
            <a:r>
              <a:rPr lang="en-US" sz="1400" b="1">
                <a:latin typeface="Verdana" charset="0"/>
                <a:cs typeface="Verdana" charset="0"/>
              </a:rPr>
              <a:t>s class</a:t>
            </a:r>
            <a:endParaRPr lang="en-US" sz="1400" i="1">
              <a:latin typeface="Verdana" charset="0"/>
              <a:cs typeface="Verdana" charset="0"/>
            </a:endParaRPr>
          </a:p>
          <a:p>
            <a:pPr algn="ctr" eaLnBrk="1" hangingPunct="1">
              <a:spcBef>
                <a:spcPct val="0"/>
              </a:spcBef>
              <a:buFont typeface="Wingdings" charset="0"/>
              <a:buNone/>
            </a:pPr>
            <a:r>
              <a:rPr lang="en-US" sz="1400" i="1">
                <a:latin typeface="Verdana" charset="0"/>
                <a:cs typeface="Verdana" charset="0"/>
              </a:rPr>
              <a:t>Parents of students in Fellows</a:t>
            </a:r>
            <a:r>
              <a:rPr lang="ja-JP" altLang="en-US" sz="1400" i="1">
                <a:latin typeface="Verdana" charset="0"/>
                <a:cs typeface="Verdana" charset="0"/>
              </a:rPr>
              <a:t>’</a:t>
            </a:r>
            <a:r>
              <a:rPr lang="en-US" sz="1400" i="1">
                <a:latin typeface="Verdana" charset="0"/>
                <a:cs typeface="Verdana" charset="0"/>
              </a:rPr>
              <a:t> classes are happy with the improvement of their children in English</a:t>
            </a:r>
            <a:endParaRPr lang="en-US" sz="1400">
              <a:latin typeface="Verdana" charset="0"/>
              <a:cs typeface="Verdana" charset="0"/>
            </a:endParaRPr>
          </a:p>
          <a:p>
            <a:pPr algn="r" eaLnBrk="1" hangingPunct="1">
              <a:spcBef>
                <a:spcPct val="0"/>
              </a:spcBef>
              <a:buFont typeface="Wingdings" charset="0"/>
              <a:buNone/>
            </a:pPr>
            <a:r>
              <a:rPr lang="en-US" sz="1400" b="1">
                <a:latin typeface="Verdana" charset="0"/>
                <a:cs typeface="Verdana" charset="0"/>
              </a:rPr>
              <a:t>Principal of a partner school</a:t>
            </a:r>
          </a:p>
          <a:p>
            <a:pPr algn="r" eaLnBrk="1" hangingPunct="1">
              <a:spcBef>
                <a:spcPct val="0"/>
              </a:spcBef>
              <a:buFont typeface="Wingdings" charset="0"/>
              <a:buNone/>
            </a:pPr>
            <a:endParaRPr lang="en-US" sz="1400">
              <a:latin typeface="Verdana" charset="0"/>
              <a:cs typeface="Verdana" charset="0"/>
            </a:endParaRPr>
          </a:p>
        </p:txBody>
      </p:sp>
      <p:sp>
        <p:nvSpPr>
          <p:cNvPr id="15" name="Content Placeholder 2"/>
          <p:cNvSpPr txBox="1">
            <a:spLocks/>
          </p:cNvSpPr>
          <p:nvPr/>
        </p:nvSpPr>
        <p:spPr bwMode="auto">
          <a:xfrm>
            <a:off x="228600" y="4748213"/>
            <a:ext cx="8715375" cy="1862137"/>
          </a:xfrm>
          <a:prstGeom prst="rect">
            <a:avLst/>
          </a:prstGeom>
          <a:noFill/>
          <a:ln w="9525">
            <a:noFill/>
            <a:miter lim="800000"/>
            <a:headEnd/>
            <a:tailEnd/>
          </a:ln>
        </p:spPr>
        <p:txBody>
          <a:bodyPr lIns="0" tIns="0" rIns="0" bIns="0"/>
          <a:lstStyle>
            <a:lvl1pPr marL="182563" indent="-182563"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ts val="1200"/>
              </a:spcBef>
              <a:buClr>
                <a:schemeClr val="tx1"/>
              </a:buClr>
              <a:buFont typeface="Arial" charset="0"/>
              <a:buChar char="•"/>
            </a:pPr>
            <a:r>
              <a:rPr lang="en-US" sz="1400">
                <a:latin typeface="Verdana" charset="0"/>
                <a:cs typeface="Verdana" charset="0"/>
              </a:rPr>
              <a:t>Students and Fellows are developing a strong relationship of trust; the motivation of students seems to be increasing, in addition they appreciate the individual attention received by the Fellows</a:t>
            </a:r>
          </a:p>
          <a:p>
            <a:pPr>
              <a:spcBef>
                <a:spcPts val="1200"/>
              </a:spcBef>
              <a:buClr>
                <a:schemeClr val="tx1"/>
              </a:buClr>
            </a:pPr>
            <a:r>
              <a:rPr lang="en-US" sz="1400">
                <a:latin typeface="Verdana" charset="0"/>
                <a:cs typeface="Verdana" charset="0"/>
              </a:rPr>
              <a:t>	</a:t>
            </a:r>
            <a:r>
              <a:rPr lang="en-US" sz="1400" i="1">
                <a:latin typeface="Verdana" charset="0"/>
                <a:cs typeface="Verdana" charset="0"/>
              </a:rPr>
              <a:t>I like Mr Joe, because he explains the lesson 2 million times if I don</a:t>
            </a:r>
            <a:r>
              <a:rPr lang="ja-JP" altLang="en-US" sz="1400" i="1">
                <a:latin typeface="Verdana" charset="0"/>
                <a:cs typeface="Verdana" charset="0"/>
              </a:rPr>
              <a:t>’</a:t>
            </a:r>
            <a:r>
              <a:rPr lang="en-US" sz="1400" i="1">
                <a:latin typeface="Verdana" charset="0"/>
                <a:cs typeface="Verdana" charset="0"/>
              </a:rPr>
              <a:t>t  understand it</a:t>
            </a:r>
          </a:p>
          <a:p>
            <a:pPr algn="r">
              <a:buClr>
                <a:schemeClr val="tx1"/>
              </a:buClr>
            </a:pPr>
            <a:r>
              <a:rPr lang="en-US" sz="1400" b="1">
                <a:latin typeface="Verdana" charset="0"/>
                <a:cs typeface="Verdana" charset="0"/>
              </a:rPr>
              <a:t>Student in a Fellow</a:t>
            </a:r>
            <a:r>
              <a:rPr lang="ja-JP" altLang="en-US" sz="1400" b="1">
                <a:latin typeface="Verdana" charset="0"/>
                <a:cs typeface="Verdana" charset="0"/>
              </a:rPr>
              <a:t>’</a:t>
            </a:r>
            <a:r>
              <a:rPr lang="en-US" sz="1400" b="1">
                <a:latin typeface="Verdana" charset="0"/>
                <a:cs typeface="Verdana" charset="0"/>
              </a:rPr>
              <a:t>s class</a:t>
            </a:r>
            <a:endParaRPr lang="en-US" sz="1400" b="1" i="1">
              <a:latin typeface="Verdana" charset="0"/>
              <a:cs typeface="Verdana" charset="0"/>
            </a:endParaRPr>
          </a:p>
          <a:p>
            <a:pPr eaLnBrk="1" hangingPunct="1"/>
            <a:r>
              <a:rPr lang="en-US" sz="1400" i="1">
                <a:latin typeface="Verdana" charset="0"/>
                <a:cs typeface="Verdana" charset="0"/>
              </a:rPr>
              <a:t>    I enjoy studying the language and am getting good grades because I like the teacher</a:t>
            </a:r>
          </a:p>
          <a:p>
            <a:pPr algn="r" eaLnBrk="1" hangingPunct="1"/>
            <a:r>
              <a:rPr lang="en-US" sz="1400" b="1">
                <a:latin typeface="Verdana" charset="0"/>
                <a:cs typeface="Verdana" charset="0"/>
              </a:rPr>
              <a:t>Student in a Fellow</a:t>
            </a:r>
            <a:r>
              <a:rPr lang="ja-JP" altLang="en-US" sz="1400" b="1">
                <a:latin typeface="Verdana" charset="0"/>
                <a:cs typeface="Verdana" charset="0"/>
              </a:rPr>
              <a:t>’</a:t>
            </a:r>
            <a:r>
              <a:rPr lang="en-US" sz="1400" b="1">
                <a:latin typeface="Verdana" charset="0"/>
                <a:cs typeface="Verdana" charset="0"/>
              </a:rPr>
              <a:t>s class</a:t>
            </a:r>
          </a:p>
          <a:p>
            <a:pPr algn="r">
              <a:buClr>
                <a:schemeClr val="tx1"/>
              </a:buClr>
              <a:buFont typeface="Wingdings" charset="0"/>
              <a:buNone/>
            </a:pPr>
            <a:endParaRPr lang="en-US" sz="1400">
              <a:latin typeface="Verdana" charset="0"/>
              <a:cs typeface="Verdana" charset="0"/>
            </a:endParaRPr>
          </a:p>
        </p:txBody>
      </p:sp>
      <p:pic>
        <p:nvPicPr>
          <p:cNvPr id="29701" name="Picture 2" descr="H:\Fellows at Schools\DSC08533.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3243263" y="2673350"/>
            <a:ext cx="1603375" cy="1995488"/>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0" y="0"/>
            <a:ext cx="9145588" cy="715963"/>
          </a:xfrm>
          <a:prstGeom prst="rect">
            <a:avLst/>
          </a:prstGeom>
          <a:solidFill>
            <a:srgbClr val="9F2936"/>
          </a:solidFill>
        </p:spPr>
        <p:txBody>
          <a:bodyPr anchor="ctr"/>
          <a:lstStyle/>
          <a:p>
            <a:pPr algn="ctr" eaLnBrk="0" hangingPunct="0">
              <a:defRPr/>
            </a:pPr>
            <a:r>
              <a:rPr lang="en-US" sz="1600" b="1" kern="0" dirty="0">
                <a:solidFill>
                  <a:schemeClr val="bg1"/>
                </a:solidFill>
                <a:latin typeface="Verdana" pitchFamily="34" charset="0"/>
                <a:ea typeface="Verdana" pitchFamily="34" charset="0"/>
                <a:cs typeface="Verdana" pitchFamily="34" charset="0"/>
              </a:rPr>
              <a:t>Impact of Teach For Lebanon</a:t>
            </a:r>
          </a:p>
          <a:p>
            <a:pPr algn="ctr" eaLnBrk="0" hangingPunct="0">
              <a:defRPr/>
            </a:pPr>
            <a:r>
              <a:rPr lang="en-US" sz="1600" b="1" kern="0" dirty="0">
                <a:solidFill>
                  <a:schemeClr val="bg1"/>
                </a:solidFill>
                <a:latin typeface="Verdana" pitchFamily="34" charset="0"/>
                <a:ea typeface="Verdana" pitchFamily="34" charset="0"/>
                <a:cs typeface="Verdana" pitchFamily="34" charset="0"/>
              </a:rPr>
              <a:t>Feedback from parents and students</a:t>
            </a:r>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F57566D-6084-4E44-8E44-E3EDFB58A738}" type="slidenum">
              <a:rPr lang="en-US">
                <a:solidFill>
                  <a:srgbClr val="898989"/>
                </a:solidFill>
                <a:latin typeface="Calibri" charset="0"/>
              </a:rPr>
              <a:pPr eaLnBrk="1" hangingPunct="1"/>
              <a:t>17</a:t>
            </a:fld>
            <a:endParaRPr lang="en-US">
              <a:solidFill>
                <a:srgbClr val="898989"/>
              </a:solidFill>
              <a:latin typeface="Calibri" charset="0"/>
            </a:endParaRPr>
          </a:p>
        </p:txBody>
      </p:sp>
      <p:sp>
        <p:nvSpPr>
          <p:cNvPr id="10" name="Footer Placeholder 9"/>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37" hidden="1"/>
          <p:cNvGraphicFramePr>
            <a:graphicFrameLocks/>
          </p:cNvGraphicFramePr>
          <p:nvPr/>
        </p:nvGraphicFramePr>
        <p:xfrm>
          <a:off x="0" y="0"/>
          <a:ext cx="146050" cy="158750"/>
        </p:xfrm>
        <a:graphic>
          <a:graphicData uri="http://schemas.openxmlformats.org/presentationml/2006/ole">
            <p:oleObj spid="_x0000_s5184" name="think-cell Slide" r:id="rId27" imgW="0" imgH="0" progId="">
              <p:embed/>
            </p:oleObj>
          </a:graphicData>
        </a:graphic>
      </p:graphicFrame>
      <p:sp>
        <p:nvSpPr>
          <p:cNvPr id="5123" name="Title 1"/>
          <p:cNvSpPr txBox="1">
            <a:spLocks/>
          </p:cNvSpPr>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2400">
                <a:solidFill>
                  <a:srgbClr val="FFFFFF"/>
                </a:solidFill>
                <a:latin typeface="Verdana" charset="0"/>
              </a:rPr>
              <a:t>Teach For Lebanon Board of Trustees</a:t>
            </a:r>
          </a:p>
        </p:txBody>
      </p:sp>
      <p:grpSp>
        <p:nvGrpSpPr>
          <p:cNvPr id="5124" name="Group 28"/>
          <p:cNvGrpSpPr>
            <a:grpSpLocks/>
          </p:cNvGrpSpPr>
          <p:nvPr/>
        </p:nvGrpSpPr>
        <p:grpSpPr bwMode="auto">
          <a:xfrm>
            <a:off x="304800" y="762000"/>
            <a:ext cx="8686800" cy="5549900"/>
            <a:chOff x="331788" y="1112838"/>
            <a:chExt cx="9053512" cy="5549900"/>
          </a:xfrm>
        </p:grpSpPr>
        <p:grpSp>
          <p:nvGrpSpPr>
            <p:cNvPr id="5128" name="Group 24"/>
            <p:cNvGrpSpPr>
              <a:grpSpLocks/>
            </p:cNvGrpSpPr>
            <p:nvPr>
              <p:custDataLst>
                <p:tags r:id="rId2"/>
              </p:custDataLst>
            </p:nvPr>
          </p:nvGrpSpPr>
          <p:grpSpPr bwMode="auto">
            <a:xfrm>
              <a:off x="336550" y="3576638"/>
              <a:ext cx="9048750" cy="620712"/>
              <a:chOff x="398" y="1802"/>
              <a:chExt cx="5636" cy="321"/>
            </a:xfrm>
          </p:grpSpPr>
          <p:sp>
            <p:nvSpPr>
              <p:cNvPr id="5150" name="TextBox 19"/>
              <p:cNvSpPr txBox="1">
                <a:spLocks noChangeArrowheads="1"/>
              </p:cNvSpPr>
              <p:nvPr>
                <p:custDataLst>
                  <p:tags r:id="rId23"/>
                </p:custDataLst>
              </p:nvPr>
            </p:nvSpPr>
            <p:spPr bwMode="auto">
              <a:xfrm>
                <a:off x="2233" y="1802"/>
                <a:ext cx="3801" cy="321"/>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Lebanese American University</a:t>
                </a:r>
              </a:p>
              <a:p>
                <a:r>
                  <a:rPr lang="en-US" sz="1400" i="1">
                    <a:solidFill>
                      <a:srgbClr val="000000"/>
                    </a:solidFill>
                  </a:rPr>
                  <a:t>President</a:t>
                </a:r>
              </a:p>
            </p:txBody>
          </p:sp>
          <p:sp>
            <p:nvSpPr>
              <p:cNvPr id="5151" name="TextBox 8"/>
              <p:cNvSpPr txBox="1">
                <a:spLocks noChangeArrowheads="1"/>
              </p:cNvSpPr>
              <p:nvPr>
                <p:custDataLst>
                  <p:tags r:id="rId24"/>
                </p:custDataLst>
              </p:nvPr>
            </p:nvSpPr>
            <p:spPr bwMode="auto">
              <a:xfrm>
                <a:off x="398" y="1802"/>
                <a:ext cx="1821" cy="321"/>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Dr. Joseph Jabbra</a:t>
                </a:r>
              </a:p>
              <a:p>
                <a:r>
                  <a:rPr lang="en-US" sz="1400" i="1">
                    <a:solidFill>
                      <a:srgbClr val="FFFFFF"/>
                    </a:solidFill>
                  </a:rPr>
                  <a:t>Member</a:t>
                </a:r>
              </a:p>
            </p:txBody>
          </p:sp>
        </p:grpSp>
        <p:grpSp>
          <p:nvGrpSpPr>
            <p:cNvPr id="5129" name="Group 25"/>
            <p:cNvGrpSpPr>
              <a:grpSpLocks/>
            </p:cNvGrpSpPr>
            <p:nvPr>
              <p:custDataLst>
                <p:tags r:id="rId3"/>
              </p:custDataLst>
            </p:nvPr>
          </p:nvGrpSpPr>
          <p:grpSpPr bwMode="auto">
            <a:xfrm>
              <a:off x="336550" y="2366963"/>
              <a:ext cx="9048750" cy="619125"/>
              <a:chOff x="398" y="2072"/>
              <a:chExt cx="5636" cy="338"/>
            </a:xfrm>
          </p:grpSpPr>
          <p:sp>
            <p:nvSpPr>
              <p:cNvPr id="5148" name="TextBox 21"/>
              <p:cNvSpPr txBox="1">
                <a:spLocks noChangeArrowheads="1"/>
              </p:cNvSpPr>
              <p:nvPr>
                <p:custDataLst>
                  <p:tags r:id="rId21"/>
                </p:custDataLst>
              </p:nvPr>
            </p:nvSpPr>
            <p:spPr bwMode="auto">
              <a:xfrm>
                <a:off x="2233" y="2072"/>
                <a:ext cx="3801" cy="338"/>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Act For Lebanon</a:t>
                </a:r>
              </a:p>
              <a:p>
                <a:r>
                  <a:rPr lang="en-US" sz="1400" i="1">
                    <a:solidFill>
                      <a:srgbClr val="000000"/>
                    </a:solidFill>
                  </a:rPr>
                  <a:t>Founding Member and Dean Emeritus at AUB</a:t>
                </a:r>
              </a:p>
            </p:txBody>
          </p:sp>
          <p:sp>
            <p:nvSpPr>
              <p:cNvPr id="5149" name="TextBox 9"/>
              <p:cNvSpPr txBox="1">
                <a:spLocks noChangeArrowheads="1"/>
              </p:cNvSpPr>
              <p:nvPr>
                <p:custDataLst>
                  <p:tags r:id="rId22"/>
                </p:custDataLst>
              </p:nvPr>
            </p:nvSpPr>
            <p:spPr bwMode="auto">
              <a:xfrm>
                <a:off x="398" y="2072"/>
                <a:ext cx="1821" cy="338"/>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Dr. Nuhad Daghir</a:t>
                </a:r>
              </a:p>
              <a:p>
                <a:r>
                  <a:rPr lang="en-US" sz="1400" i="1">
                    <a:solidFill>
                      <a:srgbClr val="FFFFFF"/>
                    </a:solidFill>
                  </a:rPr>
                  <a:t>Member; Executive Committee</a:t>
                </a:r>
              </a:p>
            </p:txBody>
          </p:sp>
        </p:grpSp>
        <p:grpSp>
          <p:nvGrpSpPr>
            <p:cNvPr id="5130" name="Group 26"/>
            <p:cNvGrpSpPr>
              <a:grpSpLocks/>
            </p:cNvGrpSpPr>
            <p:nvPr>
              <p:custDataLst>
                <p:tags r:id="rId4"/>
              </p:custDataLst>
            </p:nvPr>
          </p:nvGrpSpPr>
          <p:grpSpPr bwMode="auto">
            <a:xfrm>
              <a:off x="336550" y="1112838"/>
              <a:ext cx="9048750" cy="619125"/>
              <a:chOff x="398" y="1436"/>
              <a:chExt cx="5636" cy="368"/>
            </a:xfrm>
          </p:grpSpPr>
          <p:sp>
            <p:nvSpPr>
              <p:cNvPr id="5146" name="TextBox 22"/>
              <p:cNvSpPr txBox="1">
                <a:spLocks noChangeArrowheads="1"/>
              </p:cNvSpPr>
              <p:nvPr>
                <p:custDataLst>
                  <p:tags r:id="rId19"/>
                </p:custDataLst>
              </p:nvPr>
            </p:nvSpPr>
            <p:spPr bwMode="auto">
              <a:xfrm>
                <a:off x="2233" y="1436"/>
                <a:ext cx="3801" cy="368"/>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Central Bank of Lebanon</a:t>
                </a:r>
              </a:p>
              <a:p>
                <a:r>
                  <a:rPr lang="en-US" sz="1400" i="1">
                    <a:solidFill>
                      <a:srgbClr val="000000"/>
                    </a:solidFill>
                  </a:rPr>
                  <a:t>Senior Director of the Financial Operations Department</a:t>
                </a:r>
              </a:p>
            </p:txBody>
          </p:sp>
          <p:sp>
            <p:nvSpPr>
              <p:cNvPr id="5147" name="TextBox 11"/>
              <p:cNvSpPr txBox="1">
                <a:spLocks noChangeArrowheads="1"/>
              </p:cNvSpPr>
              <p:nvPr>
                <p:custDataLst>
                  <p:tags r:id="rId20"/>
                </p:custDataLst>
              </p:nvPr>
            </p:nvSpPr>
            <p:spPr bwMode="auto">
              <a:xfrm>
                <a:off x="398" y="1436"/>
                <a:ext cx="1821" cy="368"/>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latin typeface="Verdana" charset="0"/>
                  </a:rPr>
                  <a:t>Dr. Youssef El Khalil</a:t>
                </a:r>
              </a:p>
              <a:p>
                <a:r>
                  <a:rPr lang="en-US" sz="1400" i="1">
                    <a:solidFill>
                      <a:srgbClr val="FFFFFF"/>
                    </a:solidFill>
                    <a:latin typeface="Verdana" charset="0"/>
                  </a:rPr>
                  <a:t>Chairman</a:t>
                </a:r>
              </a:p>
            </p:txBody>
          </p:sp>
        </p:grpSp>
        <p:grpSp>
          <p:nvGrpSpPr>
            <p:cNvPr id="5131" name="Group 27"/>
            <p:cNvGrpSpPr>
              <a:grpSpLocks/>
            </p:cNvGrpSpPr>
            <p:nvPr>
              <p:custDataLst>
                <p:tags r:id="rId5"/>
              </p:custDataLst>
            </p:nvPr>
          </p:nvGrpSpPr>
          <p:grpSpPr bwMode="auto">
            <a:xfrm>
              <a:off x="336550" y="5413375"/>
              <a:ext cx="9048750" cy="619125"/>
              <a:chOff x="398" y="3689"/>
              <a:chExt cx="5636" cy="353"/>
            </a:xfrm>
          </p:grpSpPr>
          <p:sp>
            <p:nvSpPr>
              <p:cNvPr id="5144" name="TextBox 23"/>
              <p:cNvSpPr txBox="1">
                <a:spLocks noChangeArrowheads="1"/>
              </p:cNvSpPr>
              <p:nvPr>
                <p:custDataLst>
                  <p:tags r:id="rId17"/>
                </p:custDataLst>
              </p:nvPr>
            </p:nvSpPr>
            <p:spPr bwMode="auto">
              <a:xfrm>
                <a:off x="2233" y="3689"/>
                <a:ext cx="3801" cy="353"/>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Abu Dhabi Crown Prince Court</a:t>
                </a:r>
              </a:p>
              <a:p>
                <a:r>
                  <a:rPr lang="en-US" sz="1400" i="1">
                    <a:solidFill>
                      <a:srgbClr val="000000"/>
                    </a:solidFill>
                  </a:rPr>
                  <a:t>Managing Director, Office of Strategic Affairs</a:t>
                </a:r>
              </a:p>
            </p:txBody>
          </p:sp>
          <p:sp>
            <p:nvSpPr>
              <p:cNvPr id="5145" name="TextBox 12"/>
              <p:cNvSpPr txBox="1">
                <a:spLocks noChangeArrowheads="1"/>
              </p:cNvSpPr>
              <p:nvPr>
                <p:custDataLst>
                  <p:tags r:id="rId18"/>
                </p:custDataLst>
              </p:nvPr>
            </p:nvSpPr>
            <p:spPr bwMode="auto">
              <a:xfrm>
                <a:off x="398" y="3689"/>
                <a:ext cx="1821" cy="353"/>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Mr. Rabih Abouchakra</a:t>
                </a:r>
              </a:p>
              <a:p>
                <a:r>
                  <a:rPr lang="en-US" sz="1400" i="1">
                    <a:solidFill>
                      <a:srgbClr val="FFFFFF"/>
                    </a:solidFill>
                  </a:rPr>
                  <a:t>Member</a:t>
                </a:r>
              </a:p>
            </p:txBody>
          </p:sp>
        </p:grpSp>
        <p:grpSp>
          <p:nvGrpSpPr>
            <p:cNvPr id="5132" name="Group 31"/>
            <p:cNvGrpSpPr>
              <a:grpSpLocks/>
            </p:cNvGrpSpPr>
            <p:nvPr/>
          </p:nvGrpSpPr>
          <p:grpSpPr bwMode="auto">
            <a:xfrm>
              <a:off x="336550" y="6043613"/>
              <a:ext cx="9048750" cy="619125"/>
              <a:chOff x="413671" y="5713669"/>
              <a:chExt cx="9602728" cy="499766"/>
            </a:xfrm>
          </p:grpSpPr>
          <p:sp>
            <p:nvSpPr>
              <p:cNvPr id="5142" name="TextBox 20"/>
              <p:cNvSpPr txBox="1">
                <a:spLocks noChangeArrowheads="1"/>
              </p:cNvSpPr>
              <p:nvPr>
                <p:custDataLst>
                  <p:tags r:id="rId15"/>
                </p:custDataLst>
              </p:nvPr>
            </p:nvSpPr>
            <p:spPr bwMode="auto">
              <a:xfrm>
                <a:off x="3540034" y="5713669"/>
                <a:ext cx="6476365" cy="499766"/>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Strategic Communication Consultancy</a:t>
                </a:r>
                <a:br>
                  <a:rPr lang="en-US" sz="1400">
                    <a:solidFill>
                      <a:srgbClr val="000000"/>
                    </a:solidFill>
                  </a:rPr>
                </a:br>
                <a:r>
                  <a:rPr lang="en-US" sz="1400" i="1">
                    <a:solidFill>
                      <a:srgbClr val="000000"/>
                    </a:solidFill>
                  </a:rPr>
                  <a:t>Founder</a:t>
                </a:r>
              </a:p>
            </p:txBody>
          </p:sp>
          <p:sp>
            <p:nvSpPr>
              <p:cNvPr id="5143" name="TextBox 10"/>
              <p:cNvSpPr txBox="1">
                <a:spLocks noChangeArrowheads="1"/>
              </p:cNvSpPr>
              <p:nvPr>
                <p:custDataLst>
                  <p:tags r:id="rId16"/>
                </p:custDataLst>
              </p:nvPr>
            </p:nvSpPr>
            <p:spPr bwMode="auto">
              <a:xfrm>
                <a:off x="413671" y="5713669"/>
                <a:ext cx="3102768" cy="499766"/>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Mr. Ramsay Najjar</a:t>
                </a:r>
              </a:p>
              <a:p>
                <a:r>
                  <a:rPr lang="en-US" sz="1400" i="1">
                    <a:solidFill>
                      <a:srgbClr val="FFFFFF"/>
                    </a:solidFill>
                  </a:rPr>
                  <a:t>Member</a:t>
                </a:r>
              </a:p>
            </p:txBody>
          </p:sp>
        </p:grpSp>
        <p:grpSp>
          <p:nvGrpSpPr>
            <p:cNvPr id="5133" name="Group 23"/>
            <p:cNvGrpSpPr>
              <a:grpSpLocks/>
            </p:cNvGrpSpPr>
            <p:nvPr>
              <p:custDataLst>
                <p:tags r:id="rId6"/>
              </p:custDataLst>
            </p:nvPr>
          </p:nvGrpSpPr>
          <p:grpSpPr bwMode="auto">
            <a:xfrm>
              <a:off x="336550" y="4802188"/>
              <a:ext cx="9048750" cy="620712"/>
              <a:chOff x="398" y="1182"/>
              <a:chExt cx="5636" cy="325"/>
            </a:xfrm>
          </p:grpSpPr>
          <p:sp>
            <p:nvSpPr>
              <p:cNvPr id="5140" name="TextBox 20"/>
              <p:cNvSpPr txBox="1">
                <a:spLocks noChangeArrowheads="1"/>
              </p:cNvSpPr>
              <p:nvPr>
                <p:custDataLst>
                  <p:tags r:id="rId13"/>
                </p:custDataLst>
              </p:nvPr>
            </p:nvSpPr>
            <p:spPr bwMode="auto">
              <a:xfrm>
                <a:off x="2233" y="1182"/>
                <a:ext cx="3801" cy="325"/>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Lebanese National Commission for UNESCO</a:t>
                </a:r>
              </a:p>
              <a:p>
                <a:r>
                  <a:rPr lang="en-US" sz="1400" i="1">
                    <a:solidFill>
                      <a:srgbClr val="000000"/>
                    </a:solidFill>
                  </a:rPr>
                  <a:t>Secretary General</a:t>
                </a:r>
              </a:p>
              <a:p>
                <a:endParaRPr lang="en-US" sz="1400" i="1">
                  <a:solidFill>
                    <a:srgbClr val="000000"/>
                  </a:solidFill>
                </a:endParaRPr>
              </a:p>
            </p:txBody>
          </p:sp>
          <p:sp>
            <p:nvSpPr>
              <p:cNvPr id="5141" name="TextBox 10"/>
              <p:cNvSpPr txBox="1">
                <a:spLocks noChangeArrowheads="1"/>
              </p:cNvSpPr>
              <p:nvPr>
                <p:custDataLst>
                  <p:tags r:id="rId14"/>
                </p:custDataLst>
              </p:nvPr>
            </p:nvSpPr>
            <p:spPr bwMode="auto">
              <a:xfrm>
                <a:off x="398" y="1182"/>
                <a:ext cx="1821" cy="325"/>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Ms. Salwa Baassiri</a:t>
                </a:r>
              </a:p>
              <a:p>
                <a:r>
                  <a:rPr lang="en-US" sz="1400" i="1">
                    <a:solidFill>
                      <a:srgbClr val="FFFFFF"/>
                    </a:solidFill>
                  </a:rPr>
                  <a:t>Member</a:t>
                </a:r>
                <a:r>
                  <a:rPr lang="en-US" sz="1400">
                    <a:solidFill>
                      <a:srgbClr val="FFFFFF"/>
                    </a:solidFill>
                  </a:rPr>
                  <a:t> </a:t>
                </a:r>
              </a:p>
            </p:txBody>
          </p:sp>
        </p:grpSp>
        <p:sp>
          <p:nvSpPr>
            <p:cNvPr id="5134" name="TextBox 20"/>
            <p:cNvSpPr txBox="1">
              <a:spLocks noChangeArrowheads="1"/>
            </p:cNvSpPr>
            <p:nvPr>
              <p:custDataLst>
                <p:tags r:id="rId7"/>
              </p:custDataLst>
            </p:nvPr>
          </p:nvSpPr>
          <p:spPr bwMode="auto">
            <a:xfrm>
              <a:off x="3278188" y="1743075"/>
              <a:ext cx="6102350" cy="620713"/>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Deloitte</a:t>
              </a:r>
            </a:p>
            <a:p>
              <a:r>
                <a:rPr lang="en-US" sz="1400" i="1">
                  <a:solidFill>
                    <a:srgbClr val="000000"/>
                  </a:solidFill>
                </a:rPr>
                <a:t>Partner</a:t>
              </a:r>
            </a:p>
          </p:txBody>
        </p:sp>
        <p:sp>
          <p:nvSpPr>
            <p:cNvPr id="5135" name="TextBox 20"/>
            <p:cNvSpPr txBox="1">
              <a:spLocks noChangeArrowheads="1"/>
            </p:cNvSpPr>
            <p:nvPr>
              <p:custDataLst>
                <p:tags r:id="rId8"/>
              </p:custDataLst>
            </p:nvPr>
          </p:nvSpPr>
          <p:spPr bwMode="auto">
            <a:xfrm>
              <a:off x="3276600" y="4191000"/>
              <a:ext cx="6102350" cy="619125"/>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American University of Beirut</a:t>
              </a:r>
            </a:p>
            <a:p>
              <a:r>
                <a:rPr lang="en-US" sz="1400" i="1">
                  <a:solidFill>
                    <a:srgbClr val="000000"/>
                  </a:solidFill>
                </a:rPr>
                <a:t>President</a:t>
              </a:r>
            </a:p>
          </p:txBody>
        </p:sp>
        <p:sp>
          <p:nvSpPr>
            <p:cNvPr id="5136" name="TextBox 10"/>
            <p:cNvSpPr txBox="1">
              <a:spLocks noChangeArrowheads="1"/>
            </p:cNvSpPr>
            <p:nvPr>
              <p:custDataLst>
                <p:tags r:id="rId9"/>
              </p:custDataLst>
            </p:nvPr>
          </p:nvSpPr>
          <p:spPr bwMode="auto">
            <a:xfrm>
              <a:off x="331788" y="1743075"/>
              <a:ext cx="2924175" cy="620713"/>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Dr. Hassib Jaber</a:t>
              </a:r>
            </a:p>
            <a:p>
              <a:r>
                <a:rPr lang="en-US" sz="1400" i="1">
                  <a:solidFill>
                    <a:srgbClr val="FFFFFF"/>
                  </a:solidFill>
                </a:rPr>
                <a:t>Vice-Chairman</a:t>
              </a:r>
            </a:p>
            <a:p>
              <a:endParaRPr lang="en-US" sz="1400">
                <a:solidFill>
                  <a:srgbClr val="FFFFFF"/>
                </a:solidFill>
              </a:endParaRPr>
            </a:p>
          </p:txBody>
        </p:sp>
        <p:sp>
          <p:nvSpPr>
            <p:cNvPr id="5137" name="TextBox 10"/>
            <p:cNvSpPr txBox="1">
              <a:spLocks noChangeArrowheads="1"/>
            </p:cNvSpPr>
            <p:nvPr>
              <p:custDataLst>
                <p:tags r:id="rId10"/>
              </p:custDataLst>
            </p:nvPr>
          </p:nvSpPr>
          <p:spPr bwMode="auto">
            <a:xfrm>
              <a:off x="331788" y="4191000"/>
              <a:ext cx="2924175" cy="619125"/>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Dr. Peter Dorman</a:t>
              </a:r>
            </a:p>
            <a:p>
              <a:r>
                <a:rPr lang="en-US" sz="1400" i="1">
                  <a:solidFill>
                    <a:srgbClr val="FFFFFF"/>
                  </a:solidFill>
                </a:rPr>
                <a:t>Member</a:t>
              </a:r>
            </a:p>
          </p:txBody>
        </p:sp>
        <p:sp>
          <p:nvSpPr>
            <p:cNvPr id="5138" name="TextBox 20"/>
            <p:cNvSpPr txBox="1">
              <a:spLocks noChangeArrowheads="1"/>
            </p:cNvSpPr>
            <p:nvPr>
              <p:custDataLst>
                <p:tags r:id="rId11"/>
              </p:custDataLst>
            </p:nvPr>
          </p:nvSpPr>
          <p:spPr bwMode="auto">
            <a:xfrm>
              <a:off x="3276600" y="2974975"/>
              <a:ext cx="6102350" cy="619125"/>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000000"/>
                  </a:solidFill>
                </a:rPr>
                <a:t>American University of Beirut</a:t>
              </a:r>
            </a:p>
            <a:p>
              <a:r>
                <a:rPr lang="en-US" sz="1400" i="1">
                  <a:solidFill>
                    <a:srgbClr val="000000"/>
                  </a:solidFill>
                </a:rPr>
                <a:t>Former Assistant of the President for Development and Alumni Affairs</a:t>
              </a:r>
            </a:p>
          </p:txBody>
        </p:sp>
        <p:sp>
          <p:nvSpPr>
            <p:cNvPr id="5139" name="TextBox 10"/>
            <p:cNvSpPr txBox="1">
              <a:spLocks noChangeArrowheads="1"/>
            </p:cNvSpPr>
            <p:nvPr>
              <p:custDataLst>
                <p:tags r:id="rId12"/>
              </p:custDataLst>
            </p:nvPr>
          </p:nvSpPr>
          <p:spPr bwMode="auto">
            <a:xfrm>
              <a:off x="331788" y="2974975"/>
              <a:ext cx="2924175" cy="619125"/>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a:solidFill>
                    <a:srgbClr val="FFFFFF"/>
                  </a:solidFill>
                </a:rPr>
                <a:t>Mr. Nazih Zeidan</a:t>
              </a:r>
            </a:p>
            <a:p>
              <a:r>
                <a:rPr lang="en-US" sz="1400" i="1">
                  <a:solidFill>
                    <a:srgbClr val="FFFFFF"/>
                  </a:solidFill>
                </a:rPr>
                <a:t>Member; Executive Committee</a:t>
              </a:r>
            </a:p>
          </p:txBody>
        </p:sp>
      </p:grpSp>
      <p:sp>
        <p:nvSpPr>
          <p:cNvPr id="29"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Teach For Lebanon Board of Trustees</a:t>
            </a:r>
          </a:p>
        </p:txBody>
      </p:sp>
      <p:sp>
        <p:nvSpPr>
          <p:cNvPr id="30" name="Slide Number Placeholder 29"/>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EEE2F9-E90B-0F48-8702-5B85BB1C44A4}" type="slidenum">
              <a:rPr lang="en-US">
                <a:solidFill>
                  <a:srgbClr val="898989"/>
                </a:solidFill>
                <a:latin typeface="Calibri" charset="0"/>
              </a:rPr>
              <a:pPr eaLnBrk="1" hangingPunct="1"/>
              <a:t>18</a:t>
            </a:fld>
            <a:endParaRPr lang="en-US">
              <a:solidFill>
                <a:srgbClr val="898989"/>
              </a:solidFill>
              <a:latin typeface="Calibri" charset="0"/>
            </a:endParaRPr>
          </a:p>
        </p:txBody>
      </p:sp>
      <p:sp>
        <p:nvSpPr>
          <p:cNvPr id="31" name="Footer Placeholder 30"/>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5"/>
            <a:ext cx="8442325" cy="715963"/>
          </a:xfrm>
          <a:prstGeom prst="rect">
            <a:avLst/>
          </a:prstGeom>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sp>
        <p:nvSpPr>
          <p:cNvPr id="5"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Content Outline</a:t>
            </a:r>
          </a:p>
        </p:txBody>
      </p:sp>
      <p:graphicFrame>
        <p:nvGraphicFramePr>
          <p:cNvPr id="6" name="Diagram 5"/>
          <p:cNvGraphicFramePr/>
          <p:nvPr>
            <p:extLst>
              <p:ext uri="{D42A27DB-BD31-4B8C-83A1-F6EECF244321}">
                <p14:modId xmlns="" xmlns:p14="http://schemas.microsoft.com/office/powerpoint/2010/main" val="3458762400"/>
              </p:ext>
            </p:extLst>
          </p:nvPr>
        </p:nvGraphicFramePr>
        <p:xfrm>
          <a:off x="431074" y="1227666"/>
          <a:ext cx="833192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6D0713-0F18-5D43-A7F0-81FCD86F6F1C}" type="slidenum">
              <a:rPr lang="en-US">
                <a:solidFill>
                  <a:srgbClr val="898989"/>
                </a:solidFill>
                <a:latin typeface="Calibri" charset="0"/>
              </a:rPr>
              <a:pPr eaLnBrk="1" hangingPunct="1"/>
              <a:t>19</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176120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5"/>
            <a:ext cx="8442325" cy="715963"/>
          </a:xfrm>
          <a:prstGeom prst="rect">
            <a:avLst/>
          </a:prstGeom>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sp>
        <p:nvSpPr>
          <p:cNvPr id="5"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Content Outline</a:t>
            </a:r>
          </a:p>
        </p:txBody>
      </p:sp>
      <p:graphicFrame>
        <p:nvGraphicFramePr>
          <p:cNvPr id="6" name="Diagram 5"/>
          <p:cNvGraphicFramePr/>
          <p:nvPr>
            <p:extLst>
              <p:ext uri="{D42A27DB-BD31-4B8C-83A1-F6EECF244321}">
                <p14:modId xmlns="" xmlns:p14="http://schemas.microsoft.com/office/powerpoint/2010/main" val="3197475611"/>
              </p:ext>
            </p:extLst>
          </p:nvPr>
        </p:nvGraphicFramePr>
        <p:xfrm>
          <a:off x="431074" y="1227666"/>
          <a:ext cx="833192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6D0713-0F18-5D43-A7F0-81FCD86F6F1C}" type="slidenum">
              <a:rPr lang="en-US">
                <a:solidFill>
                  <a:srgbClr val="898989"/>
                </a:solidFill>
                <a:latin typeface="Calibri" charset="0"/>
              </a:rPr>
              <a:pPr eaLnBrk="1" hangingPunct="1"/>
              <a:t>2</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23574" name="think-cell Slide" r:id="rId6" imgW="0" imgH="0" progId="">
              <p:embed/>
            </p:oleObj>
          </a:graphicData>
        </a:graphic>
      </p:graphicFrame>
      <p:sp>
        <p:nvSpPr>
          <p:cNvPr id="2051" name="Oval 4"/>
          <p:cNvSpPr>
            <a:spLocks noChangeArrowheads="1"/>
          </p:cNvSpPr>
          <p:nvPr>
            <p:custDataLst>
              <p:tags r:id="rId2"/>
            </p:custDataLst>
          </p:nvPr>
        </p:nvSpPr>
        <p:spPr bwMode="auto">
          <a:xfrm>
            <a:off x="443545" y="1600200"/>
            <a:ext cx="8167055" cy="3733800"/>
          </a:xfrm>
          <a:prstGeom prst="rect">
            <a:avLst/>
          </a:prstGeom>
          <a:noFill/>
          <a:ln>
            <a:noFill/>
          </a:ln>
          <a:extLst/>
        </p:spPr>
        <p:txBody>
          <a:bodyPr lIns="90000" tIns="46800" rIns="90000" bIns="46800" anchor="ctr"/>
          <a:lstStyle/>
          <a:p>
            <a:pPr marL="285750" indent="-285750" eaLnBrk="0" hangingPunct="0">
              <a:spcBef>
                <a:spcPts val="1200"/>
              </a:spcBef>
              <a:buFont typeface="Arial"/>
              <a:buChar char="•"/>
            </a:pPr>
            <a:r>
              <a:rPr lang="en-US" sz="2200" dirty="0" smtClean="0">
                <a:latin typeface="Verdana" charset="0"/>
              </a:rPr>
              <a:t>Teach For Lebanon seed funding came from American-Lebanese businessmen and was channeled through Act for Lebanon</a:t>
            </a:r>
          </a:p>
          <a:p>
            <a:pPr marL="285750" indent="-285750" eaLnBrk="0" hangingPunct="0">
              <a:spcBef>
                <a:spcPts val="1200"/>
              </a:spcBef>
              <a:buFont typeface="Arial"/>
              <a:buChar char="•"/>
            </a:pPr>
            <a:r>
              <a:rPr lang="en-US" sz="2200" dirty="0" smtClean="0">
                <a:latin typeface="Verdana" charset="0"/>
              </a:rPr>
              <a:t>With the financial crisis reaching its zenith in 2010 many government and private organizations, as well as individuals, were not in a position to deliver on financial commitments made</a:t>
            </a:r>
          </a:p>
          <a:p>
            <a:pPr marL="285750" indent="-285750" eaLnBrk="0" hangingPunct="0">
              <a:spcBef>
                <a:spcPts val="1200"/>
              </a:spcBef>
              <a:buFont typeface="Arial"/>
              <a:buChar char="•"/>
            </a:pPr>
            <a:r>
              <a:rPr lang="en-US" sz="2200" dirty="0" smtClean="0">
                <a:latin typeface="Verdana" charset="0"/>
              </a:rPr>
              <a:t>This created a financial crisis for TFL and forced a change in strategy, emphasizing US donors</a:t>
            </a:r>
          </a:p>
          <a:p>
            <a:pPr marL="285750" indent="-285750" eaLnBrk="0" hangingPunct="0">
              <a:spcBef>
                <a:spcPts val="1200"/>
              </a:spcBef>
              <a:buFont typeface="Arial"/>
              <a:buChar char="•"/>
            </a:pPr>
            <a:r>
              <a:rPr lang="en-US" sz="2200" dirty="0" smtClean="0">
                <a:latin typeface="Verdana" charset="0"/>
              </a:rPr>
              <a:t>Charbel Tagher &amp; Ray Debbane took the lead to create and incorporate TFL-US in late 2010.</a:t>
            </a:r>
          </a:p>
          <a:p>
            <a:pPr marL="285750" indent="-285750" eaLnBrk="0" hangingPunct="0">
              <a:spcBef>
                <a:spcPts val="1200"/>
              </a:spcBef>
              <a:buFont typeface="Arial"/>
              <a:buChar char="•"/>
            </a:pPr>
            <a:r>
              <a:rPr lang="en-US" sz="2200" dirty="0" smtClean="0">
                <a:latin typeface="Verdana" charset="0"/>
              </a:rPr>
              <a:t>501(c)3 status received in March 2011.</a:t>
            </a:r>
          </a:p>
        </p:txBody>
      </p:sp>
      <p:sp>
        <p:nvSpPr>
          <p:cNvPr id="2054" name="Rectangle 2"/>
          <p:cNvSpPr>
            <a:spLocks noChangeArrowheads="1"/>
          </p:cNvSpPr>
          <p:nvPr>
            <p:custDataLst>
              <p:tags r:id="rId3"/>
            </p:custDataLst>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solidFill>
                  <a:srgbClr val="FFFFFF"/>
                </a:solidFill>
                <a:latin typeface="Verdana" charset="0"/>
              </a:rPr>
              <a:t>Launch of Teach For Lebanon in August 2008</a:t>
            </a:r>
          </a:p>
        </p:txBody>
      </p:sp>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Why TFL-US?</a:t>
            </a:r>
            <a:endParaRPr lang="en-US" sz="2400" b="1" kern="0" dirty="0">
              <a:solidFill>
                <a:schemeClr val="bg1"/>
              </a:solidFill>
              <a:latin typeface="Verdana" pitchFamily="34" charset="0"/>
              <a:ea typeface="Verdana" pitchFamily="34" charset="0"/>
              <a:cs typeface="Verdana" pitchFamily="34" charset="0"/>
            </a:endParaRP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F53B62-DA18-C548-AD83-A4BFA5C6B2C3}" type="slidenum">
              <a:rPr lang="en-US">
                <a:solidFill>
                  <a:srgbClr val="898989"/>
                </a:solidFill>
                <a:latin typeface="Calibri" charset="0"/>
              </a:rPr>
              <a:pPr eaLnBrk="1" hangingPunct="1"/>
              <a:t>20</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204781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37" hidden="1"/>
          <p:cNvGraphicFramePr>
            <a:graphicFrameLocks/>
          </p:cNvGraphicFramePr>
          <p:nvPr/>
        </p:nvGraphicFramePr>
        <p:xfrm>
          <a:off x="0" y="0"/>
          <a:ext cx="146050" cy="158750"/>
        </p:xfrm>
        <a:graphic>
          <a:graphicData uri="http://schemas.openxmlformats.org/presentationml/2006/ole">
            <p:oleObj spid="_x0000_s35855" name="think-cell Slide" r:id="rId14" imgW="0" imgH="0" progId="">
              <p:embed/>
            </p:oleObj>
          </a:graphicData>
        </a:graphic>
      </p:graphicFrame>
      <p:sp>
        <p:nvSpPr>
          <p:cNvPr id="5123" name="Title 1"/>
          <p:cNvSpPr txBox="1">
            <a:spLocks/>
          </p:cNvSpPr>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2400">
                <a:solidFill>
                  <a:srgbClr val="FFFFFF"/>
                </a:solidFill>
                <a:latin typeface="Verdana" charset="0"/>
              </a:rPr>
              <a:t>Teach For Lebanon Board of Trustees</a:t>
            </a:r>
          </a:p>
        </p:txBody>
      </p:sp>
      <p:grpSp>
        <p:nvGrpSpPr>
          <p:cNvPr id="5124" name="Group 28"/>
          <p:cNvGrpSpPr>
            <a:grpSpLocks/>
          </p:cNvGrpSpPr>
          <p:nvPr/>
        </p:nvGrpSpPr>
        <p:grpSpPr bwMode="auto">
          <a:xfrm>
            <a:off x="304800" y="1295400"/>
            <a:ext cx="8686800" cy="2481262"/>
            <a:chOff x="331788" y="1112838"/>
            <a:chExt cx="9053512" cy="2481262"/>
          </a:xfrm>
        </p:grpSpPr>
        <p:grpSp>
          <p:nvGrpSpPr>
            <p:cNvPr id="5129" name="Group 25"/>
            <p:cNvGrpSpPr>
              <a:grpSpLocks/>
            </p:cNvGrpSpPr>
            <p:nvPr>
              <p:custDataLst>
                <p:tags r:id="rId2"/>
              </p:custDataLst>
            </p:nvPr>
          </p:nvGrpSpPr>
          <p:grpSpPr bwMode="auto">
            <a:xfrm>
              <a:off x="336550" y="2366963"/>
              <a:ext cx="9048750" cy="619125"/>
              <a:chOff x="398" y="2072"/>
              <a:chExt cx="5636" cy="338"/>
            </a:xfrm>
          </p:grpSpPr>
          <p:sp>
            <p:nvSpPr>
              <p:cNvPr id="5148" name="TextBox 21"/>
              <p:cNvSpPr txBox="1">
                <a:spLocks noChangeArrowheads="1"/>
              </p:cNvSpPr>
              <p:nvPr>
                <p:custDataLst>
                  <p:tags r:id="rId10"/>
                </p:custDataLst>
              </p:nvPr>
            </p:nvSpPr>
            <p:spPr bwMode="auto">
              <a:xfrm>
                <a:off x="2233" y="2072"/>
                <a:ext cx="3801" cy="338"/>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smtClean="0">
                    <a:solidFill>
                      <a:srgbClr val="000000"/>
                    </a:solidFill>
                  </a:rPr>
                  <a:t>Sorensen Gross Construction</a:t>
                </a:r>
              </a:p>
              <a:p>
                <a:r>
                  <a:rPr lang="en-US" sz="1400" i="1" dirty="0" smtClean="0">
                    <a:solidFill>
                      <a:srgbClr val="000000"/>
                    </a:solidFill>
                  </a:rPr>
                  <a:t>CEO</a:t>
                </a:r>
                <a:endParaRPr lang="en-US" sz="1400" i="1" dirty="0">
                  <a:solidFill>
                    <a:srgbClr val="000000"/>
                  </a:solidFill>
                </a:endParaRPr>
              </a:p>
            </p:txBody>
          </p:sp>
          <p:sp>
            <p:nvSpPr>
              <p:cNvPr id="5149" name="TextBox 9"/>
              <p:cNvSpPr txBox="1">
                <a:spLocks noChangeArrowheads="1"/>
              </p:cNvSpPr>
              <p:nvPr>
                <p:custDataLst>
                  <p:tags r:id="rId11"/>
                </p:custDataLst>
              </p:nvPr>
            </p:nvSpPr>
            <p:spPr bwMode="auto">
              <a:xfrm>
                <a:off x="398" y="2072"/>
                <a:ext cx="1821" cy="338"/>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err="1" smtClean="0">
                    <a:solidFill>
                      <a:srgbClr val="FFFFFF"/>
                    </a:solidFill>
                  </a:rPr>
                  <a:t>Ghassan</a:t>
                </a:r>
                <a:r>
                  <a:rPr lang="en-US" sz="1400" dirty="0" smtClean="0">
                    <a:solidFill>
                      <a:srgbClr val="FFFFFF"/>
                    </a:solidFill>
                  </a:rPr>
                  <a:t> Saab</a:t>
                </a:r>
              </a:p>
              <a:p>
                <a:r>
                  <a:rPr lang="en-US" sz="1400" dirty="0" smtClean="0">
                    <a:solidFill>
                      <a:srgbClr val="FFFFFF"/>
                    </a:solidFill>
                  </a:rPr>
                  <a:t>Member</a:t>
                </a:r>
                <a:endParaRPr lang="en-US" sz="1400" dirty="0">
                  <a:solidFill>
                    <a:srgbClr val="FFFFFF"/>
                  </a:solidFill>
                </a:endParaRPr>
              </a:p>
            </p:txBody>
          </p:sp>
        </p:grpSp>
        <p:grpSp>
          <p:nvGrpSpPr>
            <p:cNvPr id="5130" name="Group 26"/>
            <p:cNvGrpSpPr>
              <a:grpSpLocks/>
            </p:cNvGrpSpPr>
            <p:nvPr>
              <p:custDataLst>
                <p:tags r:id="rId3"/>
              </p:custDataLst>
            </p:nvPr>
          </p:nvGrpSpPr>
          <p:grpSpPr bwMode="auto">
            <a:xfrm>
              <a:off x="336550" y="1112838"/>
              <a:ext cx="9048750" cy="619125"/>
              <a:chOff x="398" y="1436"/>
              <a:chExt cx="5636" cy="368"/>
            </a:xfrm>
          </p:grpSpPr>
          <p:sp>
            <p:nvSpPr>
              <p:cNvPr id="5146" name="TextBox 22"/>
              <p:cNvSpPr txBox="1">
                <a:spLocks noChangeArrowheads="1"/>
              </p:cNvSpPr>
              <p:nvPr>
                <p:custDataLst>
                  <p:tags r:id="rId8"/>
                </p:custDataLst>
              </p:nvPr>
            </p:nvSpPr>
            <p:spPr bwMode="auto">
              <a:xfrm>
                <a:off x="2233" y="1436"/>
                <a:ext cx="3801" cy="368"/>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smtClean="0">
                    <a:solidFill>
                      <a:srgbClr val="000000"/>
                    </a:solidFill>
                  </a:rPr>
                  <a:t>Specified Technologies </a:t>
                </a:r>
                <a:r>
                  <a:rPr lang="en-US" sz="1400" dirty="0" err="1" smtClean="0">
                    <a:solidFill>
                      <a:srgbClr val="000000"/>
                    </a:solidFill>
                  </a:rPr>
                  <a:t>Inc</a:t>
                </a:r>
                <a:endParaRPr lang="en-US" sz="1400" dirty="0">
                  <a:solidFill>
                    <a:srgbClr val="000000"/>
                  </a:solidFill>
                </a:endParaRPr>
              </a:p>
              <a:p>
                <a:r>
                  <a:rPr lang="en-US" sz="1400" i="1" dirty="0" smtClean="0">
                    <a:solidFill>
                      <a:srgbClr val="000000"/>
                    </a:solidFill>
                  </a:rPr>
                  <a:t>President</a:t>
                </a:r>
                <a:endParaRPr lang="en-US" sz="1400" i="1" dirty="0">
                  <a:solidFill>
                    <a:srgbClr val="000000"/>
                  </a:solidFill>
                </a:endParaRPr>
              </a:p>
            </p:txBody>
          </p:sp>
          <p:sp>
            <p:nvSpPr>
              <p:cNvPr id="5147" name="TextBox 11"/>
              <p:cNvSpPr txBox="1">
                <a:spLocks noChangeArrowheads="1"/>
              </p:cNvSpPr>
              <p:nvPr>
                <p:custDataLst>
                  <p:tags r:id="rId9"/>
                </p:custDataLst>
              </p:nvPr>
            </p:nvSpPr>
            <p:spPr bwMode="auto">
              <a:xfrm>
                <a:off x="398" y="1436"/>
                <a:ext cx="1821" cy="368"/>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smtClean="0">
                    <a:solidFill>
                      <a:srgbClr val="FFFFFF"/>
                    </a:solidFill>
                    <a:latin typeface="Verdana" charset="0"/>
                  </a:rPr>
                  <a:t>Charbel Tagher</a:t>
                </a:r>
              </a:p>
              <a:p>
                <a:r>
                  <a:rPr lang="en-US" sz="1400" i="1" dirty="0" smtClean="0">
                    <a:solidFill>
                      <a:srgbClr val="FFFFFF"/>
                    </a:solidFill>
                    <a:latin typeface="Verdana" charset="0"/>
                  </a:rPr>
                  <a:t>President &amp; Treasurer</a:t>
                </a:r>
                <a:endParaRPr lang="en-US" sz="1400" i="1" dirty="0">
                  <a:solidFill>
                    <a:srgbClr val="FFFFFF"/>
                  </a:solidFill>
                  <a:latin typeface="Verdana" charset="0"/>
                </a:endParaRPr>
              </a:p>
            </p:txBody>
          </p:sp>
        </p:grpSp>
        <p:sp>
          <p:nvSpPr>
            <p:cNvPr id="5134" name="TextBox 20"/>
            <p:cNvSpPr txBox="1">
              <a:spLocks noChangeArrowheads="1"/>
            </p:cNvSpPr>
            <p:nvPr>
              <p:custDataLst>
                <p:tags r:id="rId4"/>
              </p:custDataLst>
            </p:nvPr>
          </p:nvSpPr>
          <p:spPr bwMode="auto">
            <a:xfrm>
              <a:off x="3278188" y="1743075"/>
              <a:ext cx="6102350" cy="620713"/>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smtClean="0">
                  <a:solidFill>
                    <a:srgbClr val="000000"/>
                  </a:solidFill>
                </a:rPr>
                <a:t>The </a:t>
              </a:r>
              <a:r>
                <a:rPr lang="en-US" sz="1400" dirty="0" err="1" smtClean="0">
                  <a:solidFill>
                    <a:srgbClr val="000000"/>
                  </a:solidFill>
                </a:rPr>
                <a:t>Invus</a:t>
              </a:r>
              <a:r>
                <a:rPr lang="en-US" sz="1400" dirty="0" smtClean="0">
                  <a:solidFill>
                    <a:srgbClr val="000000"/>
                  </a:solidFill>
                </a:rPr>
                <a:t> Group</a:t>
              </a:r>
            </a:p>
            <a:p>
              <a:r>
                <a:rPr lang="en-US" sz="1400" i="1" dirty="0" smtClean="0">
                  <a:solidFill>
                    <a:srgbClr val="000000"/>
                  </a:solidFill>
                </a:rPr>
                <a:t>President &amp; CEO</a:t>
              </a:r>
              <a:endParaRPr lang="en-US" sz="1400" i="1" dirty="0">
                <a:solidFill>
                  <a:srgbClr val="000000"/>
                </a:solidFill>
              </a:endParaRPr>
            </a:p>
          </p:txBody>
        </p:sp>
        <p:sp>
          <p:nvSpPr>
            <p:cNvPr id="5136" name="TextBox 10"/>
            <p:cNvSpPr txBox="1">
              <a:spLocks noChangeArrowheads="1"/>
            </p:cNvSpPr>
            <p:nvPr>
              <p:custDataLst>
                <p:tags r:id="rId5"/>
              </p:custDataLst>
            </p:nvPr>
          </p:nvSpPr>
          <p:spPr bwMode="auto">
            <a:xfrm>
              <a:off x="331788" y="1743075"/>
              <a:ext cx="2924175" cy="620713"/>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smtClean="0">
                  <a:solidFill>
                    <a:srgbClr val="FFFFFF"/>
                  </a:solidFill>
                </a:rPr>
                <a:t>Raymond Debbane</a:t>
              </a:r>
              <a:endParaRPr lang="en-US" sz="1400" dirty="0">
                <a:solidFill>
                  <a:srgbClr val="FFFFFF"/>
                </a:solidFill>
              </a:endParaRPr>
            </a:p>
            <a:p>
              <a:r>
                <a:rPr lang="en-US" sz="1400" i="1" dirty="0" smtClean="0">
                  <a:solidFill>
                    <a:srgbClr val="FFFFFF"/>
                  </a:solidFill>
                </a:rPr>
                <a:t>Vice President &amp; Secretary</a:t>
              </a:r>
              <a:endParaRPr lang="en-US" sz="1400" i="1" dirty="0">
                <a:solidFill>
                  <a:srgbClr val="FFFFFF"/>
                </a:solidFill>
              </a:endParaRPr>
            </a:p>
            <a:p>
              <a:endParaRPr lang="en-US" sz="1400" dirty="0">
                <a:solidFill>
                  <a:srgbClr val="FFFFFF"/>
                </a:solidFill>
              </a:endParaRPr>
            </a:p>
          </p:txBody>
        </p:sp>
        <p:sp>
          <p:nvSpPr>
            <p:cNvPr id="5138" name="TextBox 20"/>
            <p:cNvSpPr txBox="1">
              <a:spLocks noChangeArrowheads="1"/>
            </p:cNvSpPr>
            <p:nvPr>
              <p:custDataLst>
                <p:tags r:id="rId6"/>
              </p:custDataLst>
            </p:nvPr>
          </p:nvSpPr>
          <p:spPr bwMode="auto">
            <a:xfrm>
              <a:off x="3276600" y="2974975"/>
              <a:ext cx="6102350" cy="619125"/>
            </a:xfrm>
            <a:prstGeom prst="rect">
              <a:avLst/>
            </a:prstGeom>
            <a:solidFill>
              <a:srgbClr val="CCCCCC"/>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dirty="0" err="1" smtClean="0">
                  <a:solidFill>
                    <a:srgbClr val="000000"/>
                  </a:solidFill>
                </a:rPr>
                <a:t>CitiWest</a:t>
              </a:r>
              <a:r>
                <a:rPr lang="en-US" sz="1400" dirty="0" smtClean="0">
                  <a:solidFill>
                    <a:srgbClr val="000000"/>
                  </a:solidFill>
                </a:rPr>
                <a:t> </a:t>
              </a:r>
              <a:r>
                <a:rPr lang="en-US" sz="1400" dirty="0" err="1" smtClean="0">
                  <a:solidFill>
                    <a:srgbClr val="000000"/>
                  </a:solidFill>
                </a:rPr>
                <a:t>Inc</a:t>
              </a:r>
              <a:endParaRPr lang="en-US" sz="1400" dirty="0" smtClean="0">
                <a:solidFill>
                  <a:srgbClr val="000000"/>
                </a:solidFill>
              </a:endParaRPr>
            </a:p>
            <a:p>
              <a:r>
                <a:rPr lang="en-US" sz="1400" i="1" dirty="0" smtClean="0">
                  <a:solidFill>
                    <a:srgbClr val="000000"/>
                  </a:solidFill>
                </a:rPr>
                <a:t>President</a:t>
              </a:r>
              <a:endParaRPr lang="en-US" sz="1400" i="1" dirty="0">
                <a:solidFill>
                  <a:srgbClr val="000000"/>
                </a:solidFill>
              </a:endParaRPr>
            </a:p>
          </p:txBody>
        </p:sp>
        <p:sp>
          <p:nvSpPr>
            <p:cNvPr id="5139" name="TextBox 10"/>
            <p:cNvSpPr txBox="1">
              <a:spLocks noChangeArrowheads="1"/>
            </p:cNvSpPr>
            <p:nvPr>
              <p:custDataLst>
                <p:tags r:id="rId7"/>
              </p:custDataLst>
            </p:nvPr>
          </p:nvSpPr>
          <p:spPr bwMode="auto">
            <a:xfrm>
              <a:off x="331788" y="2974975"/>
              <a:ext cx="2924175" cy="619125"/>
            </a:xfrm>
            <a:prstGeom prst="rect">
              <a:avLst/>
            </a:prstGeom>
            <a:solidFill>
              <a:srgbClr val="9F2936"/>
            </a:solidFill>
            <a:ln w="25400">
              <a:solidFill>
                <a:srgbClr val="FFFFFF"/>
              </a:solidFill>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sz="1400" i="1" dirty="0" err="1" smtClean="0">
                  <a:solidFill>
                    <a:srgbClr val="FFFFFF"/>
                  </a:solidFill>
                </a:rPr>
                <a:t>Abdallah</a:t>
              </a:r>
              <a:r>
                <a:rPr lang="en-US" sz="1400" i="1" dirty="0" smtClean="0">
                  <a:solidFill>
                    <a:srgbClr val="FFFFFF"/>
                  </a:solidFill>
                </a:rPr>
                <a:t> </a:t>
              </a:r>
              <a:r>
                <a:rPr lang="en-US" sz="1400" i="1" dirty="0" err="1" smtClean="0">
                  <a:solidFill>
                    <a:srgbClr val="FFFFFF"/>
                  </a:solidFill>
                </a:rPr>
                <a:t>Geahel</a:t>
              </a:r>
              <a:endParaRPr lang="en-US" sz="1400" i="1" dirty="0" smtClean="0">
                <a:solidFill>
                  <a:srgbClr val="FFFFFF"/>
                </a:solidFill>
              </a:endParaRPr>
            </a:p>
            <a:p>
              <a:r>
                <a:rPr lang="en-US" sz="1400" i="1" dirty="0" smtClean="0">
                  <a:solidFill>
                    <a:srgbClr val="FFFFFF"/>
                  </a:solidFill>
                </a:rPr>
                <a:t>Member</a:t>
              </a:r>
              <a:endParaRPr lang="en-US" sz="1400" i="1" dirty="0">
                <a:solidFill>
                  <a:srgbClr val="FFFFFF"/>
                </a:solidFill>
              </a:endParaRPr>
            </a:p>
          </p:txBody>
        </p:sp>
      </p:grpSp>
      <p:sp>
        <p:nvSpPr>
          <p:cNvPr id="29"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TFL-US </a:t>
            </a:r>
            <a:r>
              <a:rPr lang="en-US" sz="2400" b="1" kern="0" dirty="0">
                <a:solidFill>
                  <a:schemeClr val="bg1"/>
                </a:solidFill>
                <a:latin typeface="Verdana" pitchFamily="34" charset="0"/>
                <a:ea typeface="Verdana" pitchFamily="34" charset="0"/>
                <a:cs typeface="Verdana" pitchFamily="34" charset="0"/>
              </a:rPr>
              <a:t>Board </a:t>
            </a:r>
          </a:p>
        </p:txBody>
      </p:sp>
      <p:sp>
        <p:nvSpPr>
          <p:cNvPr id="30" name="Slide Number Placeholder 29"/>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EEE2F9-E90B-0F48-8702-5B85BB1C44A4}" type="slidenum">
              <a:rPr lang="en-US">
                <a:solidFill>
                  <a:srgbClr val="898989"/>
                </a:solidFill>
                <a:latin typeface="Calibri" charset="0"/>
              </a:rPr>
              <a:pPr eaLnBrk="1" hangingPunct="1"/>
              <a:t>21</a:t>
            </a:fld>
            <a:endParaRPr lang="en-US">
              <a:solidFill>
                <a:srgbClr val="898989"/>
              </a:solidFill>
              <a:latin typeface="Calibri" charset="0"/>
            </a:endParaRPr>
          </a:p>
        </p:txBody>
      </p:sp>
      <p:sp>
        <p:nvSpPr>
          <p:cNvPr id="31" name="Footer Placeholder 30"/>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p>
        </p:txBody>
      </p:sp>
      <p:sp>
        <p:nvSpPr>
          <p:cNvPr id="2" name="TextBox 1"/>
          <p:cNvSpPr txBox="1"/>
          <p:nvPr/>
        </p:nvSpPr>
        <p:spPr>
          <a:xfrm>
            <a:off x="304800" y="3962400"/>
            <a:ext cx="5715000" cy="1200329"/>
          </a:xfrm>
          <a:prstGeom prst="rect">
            <a:avLst/>
          </a:prstGeom>
          <a:noFill/>
        </p:spPr>
        <p:txBody>
          <a:bodyPr wrap="square" rtlCol="0">
            <a:spAutoFit/>
          </a:bodyPr>
          <a:lstStyle/>
          <a:p>
            <a:r>
              <a:rPr lang="en-US" dirty="0" smtClean="0"/>
              <a:t>Fundraising To Date:</a:t>
            </a:r>
          </a:p>
          <a:p>
            <a:pPr marL="285750" indent="-285750">
              <a:buFontTx/>
              <a:buChar char="-"/>
            </a:pPr>
            <a:r>
              <a:rPr lang="en-US" dirty="0" smtClean="0"/>
              <a:t>2010-11 AY: $96,500</a:t>
            </a:r>
          </a:p>
          <a:p>
            <a:pPr marL="285750" indent="-285750">
              <a:buFontTx/>
              <a:buChar char="-"/>
            </a:pPr>
            <a:r>
              <a:rPr lang="en-US" dirty="0" smtClean="0"/>
              <a:t>2011-12 AY: $259,300</a:t>
            </a:r>
          </a:p>
          <a:p>
            <a:pPr marL="285750" indent="-285750">
              <a:buFontTx/>
              <a:buChar char="-"/>
            </a:pPr>
            <a:r>
              <a:rPr lang="en-US" dirty="0" smtClean="0"/>
              <a:t>2012-13 AY Target:  $500,000</a:t>
            </a:r>
            <a:endParaRPr lang="en-US" dirty="0"/>
          </a:p>
        </p:txBody>
      </p:sp>
    </p:spTree>
    <p:extLst>
      <p:ext uri="{BB962C8B-B14F-4D97-AF65-F5344CB8AC3E}">
        <p14:creationId xmlns="" xmlns:p14="http://schemas.microsoft.com/office/powerpoint/2010/main" val="1286533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5"/>
            <a:ext cx="8442325" cy="715963"/>
          </a:xfrm>
          <a:prstGeom prst="rect">
            <a:avLst/>
          </a:prstGeom>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sp>
        <p:nvSpPr>
          <p:cNvPr id="5"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graphicFrame>
        <p:nvGraphicFramePr>
          <p:cNvPr id="6" name="Diagram 5"/>
          <p:cNvGraphicFramePr/>
          <p:nvPr>
            <p:extLst>
              <p:ext uri="{D42A27DB-BD31-4B8C-83A1-F6EECF244321}">
                <p14:modId xmlns="" xmlns:p14="http://schemas.microsoft.com/office/powerpoint/2010/main" val="3213261290"/>
              </p:ext>
            </p:extLst>
          </p:nvPr>
        </p:nvGraphicFramePr>
        <p:xfrm>
          <a:off x="431074" y="1227666"/>
          <a:ext cx="833192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6D0713-0F18-5D43-A7F0-81FCD86F6F1C}" type="slidenum">
              <a:rPr lang="en-US">
                <a:solidFill>
                  <a:srgbClr val="898989"/>
                </a:solidFill>
                <a:latin typeface="Calibri" charset="0"/>
              </a:rPr>
              <a:pPr eaLnBrk="1" hangingPunct="1"/>
              <a:t>22</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2465049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55" hidden="1"/>
          <p:cNvGraphicFramePr>
            <a:graphicFrameLocks/>
          </p:cNvGraphicFramePr>
          <p:nvPr/>
        </p:nvGraphicFramePr>
        <p:xfrm>
          <a:off x="0" y="0"/>
          <a:ext cx="146050" cy="158750"/>
        </p:xfrm>
        <a:graphic>
          <a:graphicData uri="http://schemas.openxmlformats.org/presentationml/2006/ole">
            <p:oleObj spid="_x0000_s6225" name="think-cell Slide" r:id="rId5" imgW="0" imgH="0" progId="">
              <p:embed/>
            </p:oleObj>
          </a:graphicData>
        </a:graphic>
      </p:graphicFrame>
      <p:sp>
        <p:nvSpPr>
          <p:cNvPr id="6147" name="Rectangle 2"/>
          <p:cNvSpPr txBox="1">
            <a:spLocks noChangeArrowheads="1"/>
          </p:cNvSpPr>
          <p:nvPr>
            <p:custDataLst>
              <p:tags r:id="rId2"/>
            </p:custDataLst>
          </p:nvPr>
        </p:nvSpPr>
        <p:spPr bwMode="auto">
          <a:xfrm>
            <a:off x="0" y="0"/>
            <a:ext cx="8716963"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solidFill>
                  <a:srgbClr val="FFFFFF"/>
                </a:solidFill>
                <a:latin typeface="Verdana" charset="0"/>
              </a:rPr>
              <a:t>Year Two Growth Plan</a:t>
            </a:r>
          </a:p>
        </p:txBody>
      </p:sp>
      <p:graphicFrame>
        <p:nvGraphicFramePr>
          <p:cNvPr id="57" name="Table 56"/>
          <p:cNvGraphicFramePr>
            <a:graphicFrameLocks noGrp="1"/>
          </p:cNvGraphicFramePr>
          <p:nvPr>
            <p:extLst>
              <p:ext uri="{D42A27DB-BD31-4B8C-83A1-F6EECF244321}">
                <p14:modId xmlns="" xmlns:p14="http://schemas.microsoft.com/office/powerpoint/2010/main" val="2150014331"/>
              </p:ext>
            </p:extLst>
          </p:nvPr>
        </p:nvGraphicFramePr>
        <p:xfrm>
          <a:off x="4648200" y="1201738"/>
          <a:ext cx="4114800" cy="1608138"/>
        </p:xfrm>
        <a:graphic>
          <a:graphicData uri="http://schemas.openxmlformats.org/drawingml/2006/table">
            <a:tbl>
              <a:tblPr/>
              <a:tblGrid>
                <a:gridCol w="2895275"/>
                <a:gridCol w="1219525"/>
              </a:tblGrid>
              <a:tr h="398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Fellows</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Number</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Cohort 1</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12</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Cohort of 2</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8</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401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Total Fellows for Year Two</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20</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6165" name="TextBox 21"/>
          <p:cNvSpPr txBox="1">
            <a:spLocks noChangeArrowheads="1"/>
          </p:cNvSpPr>
          <p:nvPr/>
        </p:nvSpPr>
        <p:spPr bwMode="auto">
          <a:xfrm>
            <a:off x="5216525" y="876300"/>
            <a:ext cx="31130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i="1">
                <a:latin typeface="Verdana" charset="0"/>
              </a:rPr>
              <a:t>Expansion in Number of Fellows</a:t>
            </a:r>
          </a:p>
        </p:txBody>
      </p:sp>
      <p:sp>
        <p:nvSpPr>
          <p:cNvPr id="19"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b="1" kern="0" dirty="0" smtClean="0">
                <a:solidFill>
                  <a:schemeClr val="bg1"/>
                </a:solidFill>
                <a:latin typeface="Verdana" pitchFamily="34" charset="0"/>
                <a:ea typeface="Verdana" pitchFamily="34" charset="0"/>
                <a:cs typeface="Verdana" pitchFamily="34" charset="0"/>
              </a:rPr>
              <a:t> </a:t>
            </a:r>
            <a:r>
              <a:rPr lang="en-US" b="1" kern="0" dirty="0">
                <a:solidFill>
                  <a:schemeClr val="bg1"/>
                </a:solidFill>
                <a:latin typeface="Verdana" pitchFamily="34" charset="0"/>
                <a:ea typeface="Verdana" pitchFamily="34" charset="0"/>
                <a:cs typeface="Verdana" pitchFamily="34" charset="0"/>
              </a:rPr>
              <a:t>Growth</a:t>
            </a:r>
          </a:p>
        </p:txBody>
      </p:sp>
      <p:sp>
        <p:nvSpPr>
          <p:cNvPr id="23" name="Slide Number Placeholder 2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AFD4128-14D0-E044-8C67-79EE751900B2}" type="slidenum">
              <a:rPr lang="en-US">
                <a:solidFill>
                  <a:srgbClr val="898989"/>
                </a:solidFill>
                <a:latin typeface="Calibri" charset="0"/>
              </a:rPr>
              <a:pPr eaLnBrk="1" hangingPunct="1"/>
              <a:t>23</a:t>
            </a:fld>
            <a:endParaRPr lang="en-US">
              <a:solidFill>
                <a:srgbClr val="898989"/>
              </a:solidFill>
              <a:latin typeface="Calibri" charset="0"/>
            </a:endParaRPr>
          </a:p>
        </p:txBody>
      </p:sp>
      <p:sp>
        <p:nvSpPr>
          <p:cNvPr id="24" name="Footer Placeholder 2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6169" name="Picture 55" descr="C:\Users\vaio\Desktop\MAP.jpg"/>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381000" y="838200"/>
            <a:ext cx="3895725"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3" name="Group 80"/>
          <p:cNvGraphicFramePr>
            <a:graphicFrameLocks noGrp="1"/>
          </p:cNvGraphicFramePr>
          <p:nvPr/>
        </p:nvGraphicFramePr>
        <p:xfrm>
          <a:off x="4648200" y="2971800"/>
          <a:ext cx="4114800" cy="3272793"/>
        </p:xfrm>
        <a:graphic>
          <a:graphicData uri="http://schemas.openxmlformats.org/drawingml/2006/table">
            <a:tbl>
              <a:tblPr/>
              <a:tblGrid>
                <a:gridCol w="4114800"/>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Verdana" charset="0"/>
                          <a:ea typeface="ＭＳ Ｐゴシック" charset="0"/>
                          <a:cs typeface="Verdana" charset="0"/>
                        </a:rPr>
                        <a:t>Partner Schools 2010-2011</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Barsa Maronite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Halba Maronite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Ansar Typical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Saida Generations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Maaroub Public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Bakhoun Public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Dahr El Ain Maronite School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International School of Akkar (Gebrayel)</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Verdana" charset="0"/>
                          <a:ea typeface="ＭＳ Ｐゴシック" charset="0"/>
                          <a:cs typeface="Verdana" charset="0"/>
                        </a:rPr>
                        <a:t>Irfan School Rachaya – Dahr El Ahmar</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 xmlns:p14="http://schemas.microsoft.com/office/powerpoint/2010/main" val="109537066"/>
              </p:ext>
            </p:extLst>
          </p:nvPr>
        </p:nvGraphicFramePr>
        <p:xfrm>
          <a:off x="609600" y="838200"/>
          <a:ext cx="8212505" cy="5185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2011/12 Projected Sources of Funds</a:t>
            </a:r>
            <a:endParaRPr lang="en-US" sz="2400" b="1" kern="0" dirty="0">
              <a:solidFill>
                <a:schemeClr val="bg1"/>
              </a:solidFill>
              <a:latin typeface="Verdana" pitchFamily="34" charset="0"/>
              <a:ea typeface="Verdana" pitchFamily="34" charset="0"/>
              <a:cs typeface="Verdana" pitchFamily="34" charset="0"/>
            </a:endParaRPr>
          </a:p>
        </p:txBody>
      </p:sp>
      <p:sp>
        <p:nvSpPr>
          <p:cNvPr id="5" name="Footer Placeholder 7"/>
          <p:cNvSpPr>
            <a:spLocks noGrp="1"/>
          </p:cNvSpPr>
          <p:nvPr>
            <p:ph type="ftr" sz="quarter" idx="11"/>
          </p:nvPr>
        </p:nvSpPr>
        <p:spPr>
          <a:xfrm>
            <a:off x="3124200" y="6356350"/>
            <a:ext cx="2895600" cy="365125"/>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1890281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 xmlns:p14="http://schemas.microsoft.com/office/powerpoint/2010/main" val="2798377134"/>
              </p:ext>
            </p:extLst>
          </p:nvPr>
        </p:nvGraphicFramePr>
        <p:xfrm>
          <a:off x="609600" y="838200"/>
          <a:ext cx="8212505" cy="5185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2011/12 Actual Sources of Funds</a:t>
            </a:r>
            <a:endParaRPr lang="en-US" sz="2400" b="1" kern="0" dirty="0">
              <a:solidFill>
                <a:schemeClr val="bg1"/>
              </a:solidFill>
              <a:latin typeface="Verdana" pitchFamily="34" charset="0"/>
              <a:ea typeface="Verdana" pitchFamily="34" charset="0"/>
              <a:cs typeface="Verdana" pitchFamily="34" charset="0"/>
            </a:endParaRPr>
          </a:p>
        </p:txBody>
      </p:sp>
      <p:graphicFrame>
        <p:nvGraphicFramePr>
          <p:cNvPr id="2" name="Chart 1"/>
          <p:cNvGraphicFramePr/>
          <p:nvPr>
            <p:extLst>
              <p:ext uri="{D42A27DB-BD31-4B8C-83A1-F6EECF244321}">
                <p14:modId xmlns="" xmlns:p14="http://schemas.microsoft.com/office/powerpoint/2010/main" val="3036020098"/>
              </p:ext>
            </p:extLst>
          </p:nvPr>
        </p:nvGraphicFramePr>
        <p:xfrm>
          <a:off x="2209800" y="2133600"/>
          <a:ext cx="6096000" cy="3606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914400"/>
            <a:ext cx="8458200" cy="923330"/>
          </a:xfrm>
          <a:prstGeom prst="rect">
            <a:avLst/>
          </a:prstGeom>
          <a:noFill/>
        </p:spPr>
        <p:txBody>
          <a:bodyPr wrap="square" rtlCol="0">
            <a:spAutoFit/>
          </a:bodyPr>
          <a:lstStyle/>
          <a:p>
            <a:r>
              <a:rPr lang="en-US" dirty="0" smtClean="0">
                <a:latin typeface="Verdana"/>
                <a:cs typeface="Verdana"/>
              </a:rPr>
              <a:t>Most sources of funds did not deliver due to the crisis and internal TFL problems,  leading to the emergency creation of TFL-US in order to keep TFL going</a:t>
            </a:r>
            <a:endParaRPr lang="en-US" dirty="0">
              <a:latin typeface="Verdana"/>
              <a:cs typeface="Verdana"/>
            </a:endParaRPr>
          </a:p>
        </p:txBody>
      </p:sp>
      <p:sp>
        <p:nvSpPr>
          <p:cNvPr id="6" name="Footer Placeholder 7"/>
          <p:cNvSpPr>
            <a:spLocks noGrp="1"/>
          </p:cNvSpPr>
          <p:nvPr>
            <p:ph type="ftr" sz="quarter" idx="11"/>
          </p:nvPr>
        </p:nvSpPr>
        <p:spPr>
          <a:xfrm>
            <a:off x="3124200" y="6356350"/>
            <a:ext cx="2895600" cy="365125"/>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
        <p:nvSpPr>
          <p:cNvPr id="5" name="TextBox 4"/>
          <p:cNvSpPr txBox="1"/>
          <p:nvPr/>
        </p:nvSpPr>
        <p:spPr>
          <a:xfrm>
            <a:off x="3810000" y="3028890"/>
            <a:ext cx="786794" cy="400110"/>
          </a:xfrm>
          <a:prstGeom prst="rect">
            <a:avLst/>
          </a:prstGeom>
          <a:noFill/>
        </p:spPr>
        <p:txBody>
          <a:bodyPr wrap="none" rtlCol="0">
            <a:spAutoFit/>
          </a:bodyPr>
          <a:lstStyle/>
          <a:p>
            <a:r>
              <a:rPr lang="en-US" sz="2000" dirty="0" smtClean="0">
                <a:latin typeface="Verdana"/>
                <a:cs typeface="Verdana"/>
              </a:rPr>
              <a:t>20%</a:t>
            </a:r>
            <a:endParaRPr lang="en-US" sz="2000" dirty="0">
              <a:latin typeface="Verdana"/>
              <a:cs typeface="Verdana"/>
            </a:endParaRPr>
          </a:p>
        </p:txBody>
      </p:sp>
    </p:spTree>
    <p:extLst>
      <p:ext uri="{BB962C8B-B14F-4D97-AF65-F5344CB8AC3E}">
        <p14:creationId xmlns="" xmlns:p14="http://schemas.microsoft.com/office/powerpoint/2010/main" val="3413185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61A567-C14D-CD49-A21B-DA57E44E4B1D}" type="slidenum">
              <a:rPr lang="en-US">
                <a:solidFill>
                  <a:srgbClr val="898989"/>
                </a:solidFill>
                <a:latin typeface="Calibri" charset="0"/>
              </a:rPr>
              <a:pPr eaLnBrk="1" hangingPunct="1"/>
              <a:t>26</a:t>
            </a:fld>
            <a:endParaRPr lang="en-US">
              <a:solidFill>
                <a:srgbClr val="898989"/>
              </a:solidFill>
              <a:latin typeface="Calibri" charset="0"/>
            </a:endParaRPr>
          </a:p>
        </p:txBody>
      </p:sp>
      <p:sp>
        <p:nvSpPr>
          <p:cNvPr id="33796" name="Content Placeholder 2"/>
          <p:cNvSpPr txBox="1">
            <a:spLocks/>
          </p:cNvSpPr>
          <p:nvPr/>
        </p:nvSpPr>
        <p:spPr bwMode="auto">
          <a:xfrm>
            <a:off x="287337" y="1828800"/>
            <a:ext cx="8628063" cy="3040062"/>
          </a:xfrm>
          <a:prstGeom prst="rect">
            <a:avLst/>
          </a:prstGeom>
          <a:solidFill>
            <a:srgbClr val="FFFFFF"/>
          </a:solidFill>
          <a:ln>
            <a:noFill/>
          </a:ln>
          <a:extLst/>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ts val="1200"/>
              </a:spcBef>
              <a:buFont typeface="Arial" charset="0"/>
              <a:buChar char="•"/>
            </a:pPr>
            <a:r>
              <a:rPr lang="en-US" sz="2200" dirty="0" smtClean="0">
                <a:solidFill>
                  <a:srgbClr val="000000"/>
                </a:solidFill>
                <a:latin typeface="Verdana" charset="0"/>
              </a:rPr>
              <a:t>AY 2012-13 Plan is to recruit 20-25 Fellows and work with 8 to 10 schools</a:t>
            </a:r>
          </a:p>
          <a:p>
            <a:pPr>
              <a:spcBef>
                <a:spcPts val="1200"/>
              </a:spcBef>
              <a:buFont typeface="Arial" charset="0"/>
              <a:buChar char="•"/>
            </a:pPr>
            <a:r>
              <a:rPr lang="en-US" sz="2200" dirty="0" smtClean="0">
                <a:solidFill>
                  <a:srgbClr val="000000"/>
                </a:solidFill>
                <a:latin typeface="Verdana" charset="0"/>
              </a:rPr>
              <a:t>TFL also needs to rebuild its people infrastructure</a:t>
            </a:r>
          </a:p>
          <a:p>
            <a:pPr>
              <a:spcBef>
                <a:spcPts val="1200"/>
              </a:spcBef>
              <a:buFont typeface="Arial" charset="0"/>
              <a:buChar char="•"/>
            </a:pPr>
            <a:r>
              <a:rPr lang="en-US" sz="2200" dirty="0" smtClean="0">
                <a:solidFill>
                  <a:srgbClr val="000000"/>
                </a:solidFill>
                <a:latin typeface="Verdana" charset="0"/>
              </a:rPr>
              <a:t>Financial need will be around $500K including a small cushion</a:t>
            </a:r>
          </a:p>
          <a:p>
            <a:pPr>
              <a:spcBef>
                <a:spcPts val="1200"/>
              </a:spcBef>
              <a:buFont typeface="Arial" charset="0"/>
              <a:buChar char="•"/>
            </a:pPr>
            <a:r>
              <a:rPr lang="en-US" sz="2200" dirty="0" smtClean="0">
                <a:solidFill>
                  <a:srgbClr val="000000"/>
                </a:solidFill>
                <a:latin typeface="Verdana" charset="0"/>
              </a:rPr>
              <a:t>TFL-US will need to raise at least 60% of that</a:t>
            </a:r>
          </a:p>
          <a:p>
            <a:pPr>
              <a:spcBef>
                <a:spcPts val="1200"/>
              </a:spcBef>
              <a:buFont typeface="Arial" charset="0"/>
              <a:buChar char="•"/>
            </a:pPr>
            <a:r>
              <a:rPr lang="en-US" sz="2200" dirty="0" smtClean="0">
                <a:solidFill>
                  <a:srgbClr val="000000"/>
                </a:solidFill>
                <a:latin typeface="Verdana" charset="0"/>
              </a:rPr>
              <a:t>Lebanese gov’t will likely provide 10-20%</a:t>
            </a:r>
          </a:p>
          <a:p>
            <a:pPr>
              <a:spcBef>
                <a:spcPts val="1200"/>
              </a:spcBef>
              <a:buFont typeface="Arial" charset="0"/>
              <a:buChar char="•"/>
            </a:pPr>
            <a:r>
              <a:rPr lang="en-US" sz="2200" dirty="0" smtClean="0">
                <a:solidFill>
                  <a:srgbClr val="000000"/>
                </a:solidFill>
                <a:latin typeface="Verdana" charset="0"/>
              </a:rPr>
              <a:t>Other sources will likely provide the rest (Banks, Grants, Diaspora)</a:t>
            </a:r>
          </a:p>
          <a:p>
            <a:pPr>
              <a:spcBef>
                <a:spcPts val="1200"/>
              </a:spcBef>
              <a:buFont typeface="Arial" charset="0"/>
              <a:buChar char="•"/>
            </a:pPr>
            <a:endParaRPr lang="en-US" sz="2200" dirty="0">
              <a:solidFill>
                <a:srgbClr val="000000"/>
              </a:solidFill>
              <a:latin typeface="Verdana" charset="0"/>
            </a:endParaRPr>
          </a:p>
        </p:txBody>
      </p:sp>
      <p:sp>
        <p:nvSpPr>
          <p:cNvPr id="5"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Plan/Needs for Now Through AY 2012-13</a:t>
            </a:r>
            <a:endParaRPr lang="en-US" sz="2400" b="1" kern="0"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77407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55" hidden="1"/>
          <p:cNvGraphicFramePr>
            <a:graphicFrameLocks/>
          </p:cNvGraphicFramePr>
          <p:nvPr/>
        </p:nvGraphicFramePr>
        <p:xfrm>
          <a:off x="0" y="0"/>
          <a:ext cx="146050" cy="158750"/>
        </p:xfrm>
        <a:graphic>
          <a:graphicData uri="http://schemas.openxmlformats.org/presentationml/2006/ole">
            <p:oleObj spid="_x0000_s41989" name="think-cell Slide" r:id="rId5" imgW="0" imgH="0" progId="">
              <p:embed/>
            </p:oleObj>
          </a:graphicData>
        </a:graphic>
      </p:graphicFrame>
      <p:sp>
        <p:nvSpPr>
          <p:cNvPr id="6147" name="Rectangle 2"/>
          <p:cNvSpPr txBox="1">
            <a:spLocks noChangeArrowheads="1"/>
          </p:cNvSpPr>
          <p:nvPr>
            <p:custDataLst>
              <p:tags r:id="rId2"/>
            </p:custDataLst>
          </p:nvPr>
        </p:nvSpPr>
        <p:spPr bwMode="auto">
          <a:xfrm>
            <a:off x="0" y="0"/>
            <a:ext cx="8716963"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solidFill>
                  <a:srgbClr val="FFFFFF"/>
                </a:solidFill>
                <a:latin typeface="Verdana" charset="0"/>
              </a:rPr>
              <a:t>Year Two Growth Plan</a:t>
            </a:r>
          </a:p>
        </p:txBody>
      </p:sp>
      <p:graphicFrame>
        <p:nvGraphicFramePr>
          <p:cNvPr id="57" name="Table 56"/>
          <p:cNvGraphicFramePr>
            <a:graphicFrameLocks noGrp="1"/>
          </p:cNvGraphicFramePr>
          <p:nvPr>
            <p:extLst>
              <p:ext uri="{D42A27DB-BD31-4B8C-83A1-F6EECF244321}">
                <p14:modId xmlns="" xmlns:p14="http://schemas.microsoft.com/office/powerpoint/2010/main" val="1307179396"/>
              </p:ext>
            </p:extLst>
          </p:nvPr>
        </p:nvGraphicFramePr>
        <p:xfrm>
          <a:off x="4648200" y="1201738"/>
          <a:ext cx="4114800" cy="804862"/>
        </p:xfrm>
        <a:graphic>
          <a:graphicData uri="http://schemas.openxmlformats.org/drawingml/2006/table">
            <a:tbl>
              <a:tblPr/>
              <a:tblGrid>
                <a:gridCol w="2895275"/>
                <a:gridCol w="1219525"/>
              </a:tblGrid>
              <a:tr h="398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Fellows</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Number</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Cohort 3</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20-25</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6165" name="TextBox 21"/>
          <p:cNvSpPr txBox="1">
            <a:spLocks noChangeArrowheads="1"/>
          </p:cNvSpPr>
          <p:nvPr/>
        </p:nvSpPr>
        <p:spPr bwMode="auto">
          <a:xfrm>
            <a:off x="5216525" y="876300"/>
            <a:ext cx="31130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i="1" dirty="0">
                <a:latin typeface="Verdana" charset="0"/>
              </a:rPr>
              <a:t>Expansion in Number of Fellows</a:t>
            </a:r>
          </a:p>
        </p:txBody>
      </p:sp>
      <p:sp>
        <p:nvSpPr>
          <p:cNvPr id="19"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smtClean="0">
                <a:solidFill>
                  <a:schemeClr val="bg1"/>
                </a:solidFill>
                <a:latin typeface="Verdana" pitchFamily="34" charset="0"/>
                <a:ea typeface="Verdana" pitchFamily="34" charset="0"/>
                <a:cs typeface="Verdana" pitchFamily="34" charset="0"/>
              </a:rPr>
              <a:t> Growth Plan</a:t>
            </a:r>
            <a:endParaRPr lang="en-US" sz="2400" b="1" kern="0" dirty="0">
              <a:solidFill>
                <a:schemeClr val="bg1"/>
              </a:solidFill>
              <a:latin typeface="Verdana" pitchFamily="34" charset="0"/>
              <a:ea typeface="Verdana" pitchFamily="34" charset="0"/>
              <a:cs typeface="Verdana" pitchFamily="34" charset="0"/>
            </a:endParaRPr>
          </a:p>
        </p:txBody>
      </p:sp>
      <p:sp>
        <p:nvSpPr>
          <p:cNvPr id="23" name="Slide Number Placeholder 2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AFD4128-14D0-E044-8C67-79EE751900B2}" type="slidenum">
              <a:rPr lang="en-US">
                <a:solidFill>
                  <a:srgbClr val="898989"/>
                </a:solidFill>
                <a:latin typeface="Calibri" charset="0"/>
              </a:rPr>
              <a:pPr eaLnBrk="1" hangingPunct="1"/>
              <a:t>27</a:t>
            </a:fld>
            <a:endParaRPr lang="en-US">
              <a:solidFill>
                <a:srgbClr val="898989"/>
              </a:solidFill>
              <a:latin typeface="Calibri" charset="0"/>
            </a:endParaRPr>
          </a:p>
        </p:txBody>
      </p:sp>
      <p:sp>
        <p:nvSpPr>
          <p:cNvPr id="24" name="Footer Placeholder 2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6169" name="Picture 55" descr="C:\Users\vaio\Desktop\MAP.jpg"/>
          <p:cNvPicPr>
            <a:picLocks noChangeAspect="1" noChangeArrowheads="1"/>
          </p:cNvPicPr>
          <p:nvPr/>
        </p:nvPicPr>
        <p:blipFill>
          <a:blip r:embed="rId6" cstate="print">
            <a:extLst>
              <a:ext uri="{28A0092B-C50C-407E-A947-70E740481C1C}">
                <a14:useLocalDpi xmlns="" xmlns:a14="http://schemas.microsoft.com/office/drawing/2010/main"/>
              </a:ext>
            </a:extLst>
          </a:blip>
          <a:srcRect/>
          <a:stretch>
            <a:fillRect/>
          </a:stretch>
        </p:blipFill>
        <p:spPr bwMode="auto">
          <a:xfrm>
            <a:off x="381000" y="838200"/>
            <a:ext cx="3895725"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Table 10"/>
          <p:cNvGraphicFramePr>
            <a:graphicFrameLocks noGrp="1"/>
          </p:cNvGraphicFramePr>
          <p:nvPr>
            <p:extLst>
              <p:ext uri="{D42A27DB-BD31-4B8C-83A1-F6EECF244321}">
                <p14:modId xmlns="" xmlns:p14="http://schemas.microsoft.com/office/powerpoint/2010/main" val="3930712288"/>
              </p:ext>
            </p:extLst>
          </p:nvPr>
        </p:nvGraphicFramePr>
        <p:xfrm>
          <a:off x="4648200" y="3505200"/>
          <a:ext cx="4114800" cy="804862"/>
        </p:xfrm>
        <a:graphic>
          <a:graphicData uri="http://schemas.openxmlformats.org/drawingml/2006/table">
            <a:tbl>
              <a:tblPr/>
              <a:tblGrid>
                <a:gridCol w="2895275"/>
                <a:gridCol w="1219525"/>
              </a:tblGrid>
              <a:tr h="398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Fellows</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Number</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Cohort 5</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100</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14" name="TextBox 21"/>
          <p:cNvSpPr txBox="1">
            <a:spLocks noChangeArrowheads="1"/>
          </p:cNvSpPr>
          <p:nvPr/>
        </p:nvSpPr>
        <p:spPr bwMode="auto">
          <a:xfrm>
            <a:off x="5105400" y="3048000"/>
            <a:ext cx="3113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i="1" dirty="0">
                <a:latin typeface="Verdana" charset="0"/>
              </a:rPr>
              <a:t>Expansion </a:t>
            </a:r>
            <a:r>
              <a:rPr lang="en-US" sz="1400" i="1" dirty="0" smtClean="0">
                <a:latin typeface="Verdana" charset="0"/>
              </a:rPr>
              <a:t>Plans</a:t>
            </a:r>
            <a:endParaRPr lang="en-US" sz="1400" i="1" dirty="0">
              <a:latin typeface="Verdana" charset="0"/>
            </a:endParaRPr>
          </a:p>
        </p:txBody>
      </p:sp>
      <p:graphicFrame>
        <p:nvGraphicFramePr>
          <p:cNvPr id="15" name="Table 14"/>
          <p:cNvGraphicFramePr>
            <a:graphicFrameLocks noGrp="1"/>
          </p:cNvGraphicFramePr>
          <p:nvPr>
            <p:extLst>
              <p:ext uri="{D42A27DB-BD31-4B8C-83A1-F6EECF244321}">
                <p14:modId xmlns="" xmlns:p14="http://schemas.microsoft.com/office/powerpoint/2010/main" val="3161790191"/>
              </p:ext>
            </p:extLst>
          </p:nvPr>
        </p:nvGraphicFramePr>
        <p:xfrm>
          <a:off x="4648200" y="5181600"/>
          <a:ext cx="4114800" cy="804862"/>
        </p:xfrm>
        <a:graphic>
          <a:graphicData uri="http://schemas.openxmlformats.org/drawingml/2006/table">
            <a:tbl>
              <a:tblPr/>
              <a:tblGrid>
                <a:gridCol w="2895275"/>
                <a:gridCol w="1219525"/>
              </a:tblGrid>
              <a:tr h="398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Fellows</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Verdana" pitchFamily="34" charset="0"/>
                          <a:ea typeface="Verdana" pitchFamily="34" charset="0"/>
                          <a:cs typeface="Verdana" pitchFamily="34" charset="0"/>
                        </a:rPr>
                        <a:t>Number</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F2936"/>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Cohort 7</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ea typeface="Verdana" pitchFamily="34" charset="0"/>
                          <a:cs typeface="Verdana" pitchFamily="34" charset="0"/>
                        </a:rPr>
                        <a:t>150</a:t>
                      </a:r>
                    </a:p>
                  </a:txBody>
                  <a:tcPr marL="84406" marR="844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16" name="TextBox 21"/>
          <p:cNvSpPr txBox="1">
            <a:spLocks noChangeArrowheads="1"/>
          </p:cNvSpPr>
          <p:nvPr/>
        </p:nvSpPr>
        <p:spPr bwMode="auto">
          <a:xfrm>
            <a:off x="5105400" y="4724400"/>
            <a:ext cx="311308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i="1" dirty="0">
                <a:latin typeface="Verdana" charset="0"/>
              </a:rPr>
              <a:t>Expansion </a:t>
            </a:r>
            <a:r>
              <a:rPr lang="en-US" sz="1400" i="1" dirty="0" smtClean="0">
                <a:latin typeface="Verdana" charset="0"/>
              </a:rPr>
              <a:t>Plans</a:t>
            </a:r>
            <a:endParaRPr lang="en-US" sz="1400" i="1" dirty="0">
              <a:latin typeface="Verdana" charset="0"/>
            </a:endParaRPr>
          </a:p>
        </p:txBody>
      </p:sp>
    </p:spTree>
    <p:extLst>
      <p:ext uri="{BB962C8B-B14F-4D97-AF65-F5344CB8AC3E}">
        <p14:creationId xmlns="" xmlns:p14="http://schemas.microsoft.com/office/powerpoint/2010/main" val="3768885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5"/>
            <a:ext cx="8442325" cy="715963"/>
          </a:xfrm>
          <a:prstGeom prst="rect">
            <a:avLst/>
          </a:prstGeom>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sp>
        <p:nvSpPr>
          <p:cNvPr id="5"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Content Outline</a:t>
            </a:r>
          </a:p>
        </p:txBody>
      </p:sp>
      <p:graphicFrame>
        <p:nvGraphicFramePr>
          <p:cNvPr id="6" name="Diagram 5"/>
          <p:cNvGraphicFramePr/>
          <p:nvPr>
            <p:extLst>
              <p:ext uri="{D42A27DB-BD31-4B8C-83A1-F6EECF244321}">
                <p14:modId xmlns="" xmlns:p14="http://schemas.microsoft.com/office/powerpoint/2010/main" val="533509036"/>
              </p:ext>
            </p:extLst>
          </p:nvPr>
        </p:nvGraphicFramePr>
        <p:xfrm>
          <a:off x="431074" y="1227666"/>
          <a:ext cx="833192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6D0713-0F18-5D43-A7F0-81FCD86F6F1C}" type="slidenum">
              <a:rPr lang="en-US">
                <a:solidFill>
                  <a:srgbClr val="898989"/>
                </a:solidFill>
                <a:latin typeface="Calibri" charset="0"/>
              </a:rPr>
              <a:pPr eaLnBrk="1" hangingPunct="1"/>
              <a:t>28</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1049920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Rectangle 6" hidden="1"/>
          <p:cNvGraphicFramePr>
            <a:graphicFrameLocks/>
          </p:cNvGraphicFramePr>
          <p:nvPr/>
        </p:nvGraphicFramePr>
        <p:xfrm>
          <a:off x="0" y="0"/>
          <a:ext cx="146050" cy="158750"/>
        </p:xfrm>
        <a:graphic>
          <a:graphicData uri="http://schemas.openxmlformats.org/presentationml/2006/ole">
            <p:oleObj spid="_x0000_s43017" name="think-cell Slide" r:id="rId5" imgW="0" imgH="0" progId="">
              <p:embed/>
            </p:oleObj>
          </a:graphicData>
        </a:graphic>
      </p:graphicFrame>
      <p:sp>
        <p:nvSpPr>
          <p:cNvPr id="9219" name="Rectangle 2"/>
          <p:cNvSpPr>
            <a:spLocks noGrp="1" noChangeArrowheads="1"/>
          </p:cNvSpPr>
          <p:nvPr>
            <p:ph type="title" idx="4294967295"/>
            <p:custDataLst>
              <p:tags r:id="rId2"/>
            </p:custDataLst>
          </p:nvPr>
        </p:nvSpPr>
        <p:spPr>
          <a:xfrm>
            <a:off x="0" y="3175"/>
            <a:ext cx="8740775" cy="715963"/>
          </a:xfrm>
        </p:spPr>
        <p:txBody>
          <a:bodyPr/>
          <a:lstStyle/>
          <a:p>
            <a:pPr eaLnBrk="1" hangingPunct="1"/>
            <a:r>
              <a:rPr lang="en-US" sz="1800">
                <a:solidFill>
                  <a:srgbClr val="FFFFFF"/>
                </a:solidFill>
                <a:latin typeface="Verdana" charset="0"/>
                <a:cs typeface="Verdana" charset="0"/>
              </a:rPr>
              <a:t>Teach For Lebanon Donors</a:t>
            </a:r>
          </a:p>
        </p:txBody>
      </p:sp>
      <p:sp>
        <p:nvSpPr>
          <p:cNvPr id="16"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Teach For Lebanon </a:t>
            </a:r>
            <a:r>
              <a:rPr lang="en-US" sz="2400" b="1" kern="0" dirty="0" smtClean="0">
                <a:solidFill>
                  <a:schemeClr val="bg1"/>
                </a:solidFill>
                <a:latin typeface="Verdana" pitchFamily="34" charset="0"/>
                <a:ea typeface="Verdana" pitchFamily="34" charset="0"/>
                <a:cs typeface="Verdana" pitchFamily="34" charset="0"/>
              </a:rPr>
              <a:t>Donors Since Inception</a:t>
            </a:r>
            <a:endParaRPr lang="en-US" sz="2400" b="1" kern="0" dirty="0">
              <a:solidFill>
                <a:schemeClr val="bg1"/>
              </a:solidFill>
              <a:latin typeface="Verdana" pitchFamily="34" charset="0"/>
              <a:ea typeface="Verdana" pitchFamily="34" charset="0"/>
              <a:cs typeface="Verdana" pitchFamily="34" charset="0"/>
            </a:endParaRPr>
          </a:p>
        </p:txBody>
      </p:sp>
      <p:sp>
        <p:nvSpPr>
          <p:cNvPr id="17" name="Slide Number Placeholder 1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B468A89-A255-5147-A898-30CF6FC2DE3A}" type="slidenum">
              <a:rPr lang="en-US">
                <a:solidFill>
                  <a:srgbClr val="898989"/>
                </a:solidFill>
                <a:latin typeface="Calibri" charset="0"/>
              </a:rPr>
              <a:pPr eaLnBrk="1" hangingPunct="1"/>
              <a:t>29</a:t>
            </a:fld>
            <a:endParaRPr lang="en-US">
              <a:solidFill>
                <a:srgbClr val="898989"/>
              </a:solidFill>
              <a:latin typeface="Calibri" charset="0"/>
            </a:endParaRPr>
          </a:p>
        </p:txBody>
      </p:sp>
      <p:sp>
        <p:nvSpPr>
          <p:cNvPr id="18" name="Footer Placeholder 1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graphicFrame>
        <p:nvGraphicFramePr>
          <p:cNvPr id="3" name="Object 2"/>
          <p:cNvGraphicFramePr>
            <a:graphicFrameLocks noChangeAspect="1"/>
          </p:cNvGraphicFramePr>
          <p:nvPr>
            <p:extLst>
              <p:ext uri="{D42A27DB-BD31-4B8C-83A1-F6EECF244321}">
                <p14:modId xmlns="" xmlns:p14="http://schemas.microsoft.com/office/powerpoint/2010/main" val="427324653"/>
              </p:ext>
            </p:extLst>
          </p:nvPr>
        </p:nvGraphicFramePr>
        <p:xfrm>
          <a:off x="711200" y="1085850"/>
          <a:ext cx="9652000" cy="5448300"/>
        </p:xfrm>
        <a:graphic>
          <a:graphicData uri="http://schemas.openxmlformats.org/presentationml/2006/ole">
            <p:oleObj spid="_x0000_s43018" name="Document" r:id="rId6" imgW="9636480" imgH="5439960" progId="Word.Document.12">
              <p:embed/>
            </p:oleObj>
          </a:graphicData>
        </a:graphic>
      </p:graphicFrame>
      <p:sp>
        <p:nvSpPr>
          <p:cNvPr id="4" name="TextBox 3"/>
          <p:cNvSpPr txBox="1"/>
          <p:nvPr/>
        </p:nvSpPr>
        <p:spPr>
          <a:xfrm>
            <a:off x="492090" y="762000"/>
            <a:ext cx="8575710" cy="307777"/>
          </a:xfrm>
          <a:prstGeom prst="rect">
            <a:avLst/>
          </a:prstGeom>
          <a:noFill/>
        </p:spPr>
        <p:txBody>
          <a:bodyPr wrap="none" rtlCol="0">
            <a:spAutoFit/>
          </a:bodyPr>
          <a:lstStyle/>
          <a:p>
            <a:r>
              <a:rPr lang="en-US" sz="1400" dirty="0" smtClean="0">
                <a:latin typeface="Verdana"/>
                <a:cs typeface="Verdana"/>
              </a:rPr>
              <a:t>Teach For Lebanon is grateful to the following donors for their support since its early days </a:t>
            </a:r>
            <a:endParaRPr lang="en-US" sz="1400" dirty="0">
              <a:latin typeface="Verdana"/>
              <a:cs typeface="Verdana"/>
            </a:endParaRPr>
          </a:p>
        </p:txBody>
      </p:sp>
    </p:spTree>
    <p:extLst>
      <p:ext uri="{BB962C8B-B14F-4D97-AF65-F5344CB8AC3E}">
        <p14:creationId xmlns="" xmlns:p14="http://schemas.microsoft.com/office/powerpoint/2010/main" val="184645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914400"/>
            <a:ext cx="8316913" cy="5638800"/>
          </a:xfrm>
        </p:spPr>
        <p:txBody>
          <a:bodyPr/>
          <a:lstStyle/>
          <a:p>
            <a:pPr eaLnBrk="1" hangingPunct="1"/>
            <a:r>
              <a:rPr lang="en-US" sz="1800" dirty="0">
                <a:latin typeface="Verdana" charset="0"/>
                <a:cs typeface="Verdana" charset="0"/>
              </a:rPr>
              <a:t>Across Lebanon, </a:t>
            </a:r>
            <a:r>
              <a:rPr lang="en-US" sz="1800" dirty="0" smtClean="0">
                <a:latin typeface="Verdana" charset="0"/>
                <a:cs typeface="Verdana" charset="0"/>
              </a:rPr>
              <a:t>only 49% of </a:t>
            </a:r>
            <a:r>
              <a:rPr lang="en-US" sz="1800" dirty="0">
                <a:latin typeface="Verdana" charset="0"/>
                <a:cs typeface="Verdana" charset="0"/>
              </a:rPr>
              <a:t>students successfully complete secondary education. </a:t>
            </a:r>
          </a:p>
          <a:p>
            <a:pPr lvl="1" eaLnBrk="1" hangingPunct="1"/>
            <a:endParaRPr lang="en-US" sz="1800" dirty="0">
              <a:latin typeface="Verdana" charset="0"/>
              <a:cs typeface="Verdana" charset="0"/>
            </a:endParaRPr>
          </a:p>
          <a:p>
            <a:pPr lvl="1" eaLnBrk="1" hangingPunct="1"/>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buFont typeface="Arial" charset="0"/>
              <a:buNone/>
            </a:pPr>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buFont typeface="Arial" charset="0"/>
              <a:buNone/>
            </a:pPr>
            <a:endParaRPr lang="en-US" sz="1800" dirty="0">
              <a:latin typeface="Verdana" charset="0"/>
              <a:cs typeface="Verdana" charset="0"/>
            </a:endParaRPr>
          </a:p>
          <a:p>
            <a:pPr eaLnBrk="1" hangingPunct="1"/>
            <a:endParaRPr lang="en-US" sz="1800" dirty="0">
              <a:latin typeface="Verdana" charset="0"/>
              <a:cs typeface="Verdana" charset="0"/>
            </a:endParaRPr>
          </a:p>
          <a:p>
            <a:pPr eaLnBrk="1" hangingPunct="1"/>
            <a:r>
              <a:rPr lang="en-US" sz="1800" dirty="0">
                <a:latin typeface="Verdana" charset="0"/>
                <a:cs typeface="Verdana" charset="0"/>
              </a:rPr>
              <a:t>The problem is significantly worse in rural areas: </a:t>
            </a:r>
          </a:p>
          <a:p>
            <a:pPr lvl="1" eaLnBrk="1" hangingPunct="1"/>
            <a:r>
              <a:rPr lang="en-US" sz="1800" dirty="0" smtClean="0">
                <a:latin typeface="Verdana" charset="0"/>
                <a:cs typeface="Verdana" charset="0"/>
              </a:rPr>
              <a:t>Passing </a:t>
            </a:r>
            <a:r>
              <a:rPr lang="en-US" sz="1800" dirty="0">
                <a:latin typeface="Verdana" charset="0"/>
                <a:cs typeface="Verdana" charset="0"/>
              </a:rPr>
              <a:t>rates are at least 10% lower in West </a:t>
            </a:r>
            <a:r>
              <a:rPr lang="en-US" sz="1800" dirty="0" err="1">
                <a:latin typeface="Verdana" charset="0"/>
                <a:cs typeface="Verdana" charset="0"/>
              </a:rPr>
              <a:t>Bekaa</a:t>
            </a:r>
            <a:r>
              <a:rPr lang="en-US" sz="1800" dirty="0">
                <a:latin typeface="Verdana" charset="0"/>
                <a:cs typeface="Verdana" charset="0"/>
              </a:rPr>
              <a:t> than in Mount Lebanon, for example. </a:t>
            </a:r>
          </a:p>
          <a:p>
            <a:pPr eaLnBrk="1" hangingPunct="1"/>
            <a:r>
              <a:rPr lang="en-US" sz="1800" dirty="0">
                <a:latin typeface="Verdana" charset="0"/>
                <a:cs typeface="Verdana" charset="0"/>
              </a:rPr>
              <a:t>This </a:t>
            </a:r>
            <a:r>
              <a:rPr lang="en-US" sz="1800" dirty="0" smtClean="0">
                <a:latin typeface="Verdana" charset="0"/>
                <a:cs typeface="Verdana" charset="0"/>
              </a:rPr>
              <a:t>can be defined as the Theory </a:t>
            </a:r>
            <a:r>
              <a:rPr lang="en-US" sz="1800" dirty="0">
                <a:latin typeface="Verdana" charset="0"/>
                <a:cs typeface="Verdana" charset="0"/>
              </a:rPr>
              <a:t>of Problem</a:t>
            </a:r>
          </a:p>
        </p:txBody>
      </p:sp>
      <p:graphicFrame>
        <p:nvGraphicFramePr>
          <p:cNvPr id="5" name="Chart 4"/>
          <p:cNvGraphicFramePr/>
          <p:nvPr>
            <p:extLst>
              <p:ext uri="{D42A27DB-BD31-4B8C-83A1-F6EECF244321}">
                <p14:modId xmlns="" xmlns:p14="http://schemas.microsoft.com/office/powerpoint/2010/main" val="3244773541"/>
              </p:ext>
            </p:extLst>
          </p:nvPr>
        </p:nvGraphicFramePr>
        <p:xfrm>
          <a:off x="649287" y="1905000"/>
          <a:ext cx="3089031" cy="2753818"/>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TextBox 5"/>
          <p:cNvSpPr txBox="1">
            <a:spLocks noChangeArrowheads="1"/>
          </p:cNvSpPr>
          <p:nvPr/>
        </p:nvSpPr>
        <p:spPr bwMode="auto">
          <a:xfrm>
            <a:off x="5089525" y="3149600"/>
            <a:ext cx="3444875" cy="58420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a:latin typeface="Verdana" charset="0"/>
              </a:rPr>
              <a:t>Only 49% successfully complete secondary cycle</a:t>
            </a:r>
          </a:p>
        </p:txBody>
      </p:sp>
      <p:sp>
        <p:nvSpPr>
          <p:cNvPr id="7" name="Left Arrow 6"/>
          <p:cNvSpPr>
            <a:spLocks noChangeArrowheads="1"/>
          </p:cNvSpPr>
          <p:nvPr/>
        </p:nvSpPr>
        <p:spPr bwMode="auto">
          <a:xfrm rot="10800000">
            <a:off x="3941763" y="3184525"/>
            <a:ext cx="927100" cy="498475"/>
          </a:xfrm>
          <a:prstGeom prst="leftArrow">
            <a:avLst>
              <a:gd name="adj1" fmla="val 60000"/>
              <a:gd name="adj2" fmla="val 50001"/>
            </a:avLst>
          </a:prstGeom>
          <a:solidFill>
            <a:schemeClr val="tx1">
              <a:lumMod val="50000"/>
              <a:lumOff val="50000"/>
            </a:schemeClr>
          </a:solidFill>
          <a:ln>
            <a:noFill/>
          </a:ln>
          <a:effectLst>
            <a:outerShdw blurRad="63500" dist="26940" dir="5400000" rotWithShape="0">
              <a:srgbClr val="000000">
                <a:alpha val="34999"/>
              </a:srgbClr>
            </a:outerShdw>
          </a:effectLst>
          <a:extLst/>
        </p:spPr>
        <p:txBody>
          <a:bodyPr/>
          <a:lstStyle/>
          <a:p>
            <a:endParaRPr lang="en-US"/>
          </a:p>
        </p:txBody>
      </p:sp>
      <p:sp>
        <p:nvSpPr>
          <p:cNvPr id="8"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sz="2000" b="1" kern="0" dirty="0">
                <a:solidFill>
                  <a:schemeClr val="bg1"/>
                </a:solidFill>
                <a:latin typeface="Verdana" pitchFamily="34" charset="0"/>
                <a:ea typeface="Verdana" pitchFamily="34" charset="0"/>
                <a:cs typeface="Verdana" pitchFamily="34" charset="0"/>
              </a:rPr>
              <a:t>Education inequality remains a significant problem in Lebanon</a:t>
            </a:r>
          </a:p>
        </p:txBody>
      </p:sp>
      <p:sp>
        <p:nvSpPr>
          <p:cNvPr id="9" name="Slide Number Placeholder 8"/>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DBD104-ADB9-304D-B144-A0E90A912707}" type="slidenum">
              <a:rPr lang="en-US">
                <a:solidFill>
                  <a:srgbClr val="898989"/>
                </a:solidFill>
                <a:latin typeface="Calibri" charset="0"/>
              </a:rPr>
              <a:pPr eaLnBrk="1" hangingPunct="1"/>
              <a:t>3</a:t>
            </a:fld>
            <a:endParaRPr lang="en-US">
              <a:solidFill>
                <a:srgbClr val="898989"/>
              </a:solidFill>
              <a:latin typeface="Calibri" charset="0"/>
            </a:endParaRPr>
          </a:p>
        </p:txBody>
      </p:sp>
      <p:sp>
        <p:nvSpPr>
          <p:cNvPr id="10" name="Footer Placeholder 9"/>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561A567-C14D-CD49-A21B-DA57E44E4B1D}" type="slidenum">
              <a:rPr lang="en-US">
                <a:solidFill>
                  <a:srgbClr val="898989"/>
                </a:solidFill>
                <a:latin typeface="Calibri" charset="0"/>
              </a:rPr>
              <a:pPr eaLnBrk="1" hangingPunct="1"/>
              <a:t>30</a:t>
            </a:fld>
            <a:endParaRPr lang="en-US">
              <a:solidFill>
                <a:srgbClr val="898989"/>
              </a:solidFill>
              <a:latin typeface="Calibri" charset="0"/>
            </a:endParaRPr>
          </a:p>
        </p:txBody>
      </p:sp>
      <p:sp>
        <p:nvSpPr>
          <p:cNvPr id="33796" name="Content Placeholder 2"/>
          <p:cNvSpPr txBox="1">
            <a:spLocks/>
          </p:cNvSpPr>
          <p:nvPr/>
        </p:nvSpPr>
        <p:spPr bwMode="auto">
          <a:xfrm>
            <a:off x="152400" y="1220788"/>
            <a:ext cx="8628063" cy="5180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ts val="1200"/>
              </a:spcBef>
              <a:buFont typeface="Arial" charset="0"/>
              <a:buChar char="•"/>
            </a:pPr>
            <a:r>
              <a:rPr lang="en-US" sz="2200" dirty="0">
                <a:latin typeface="Verdana" charset="0"/>
              </a:rPr>
              <a:t>Advertise on recruitment panels, recruitment events</a:t>
            </a:r>
          </a:p>
          <a:p>
            <a:pPr>
              <a:spcBef>
                <a:spcPts val="1200"/>
              </a:spcBef>
              <a:buFont typeface="Arial" charset="0"/>
              <a:buChar char="•"/>
            </a:pPr>
            <a:r>
              <a:rPr lang="en-US" sz="2200" dirty="0">
                <a:latin typeface="Verdana" charset="0"/>
              </a:rPr>
              <a:t>Recognition on quarterly Newsletter for funders</a:t>
            </a:r>
          </a:p>
          <a:p>
            <a:pPr>
              <a:spcBef>
                <a:spcPts val="1200"/>
              </a:spcBef>
              <a:buFont typeface="Arial" charset="0"/>
              <a:buChar char="•"/>
            </a:pPr>
            <a:r>
              <a:rPr lang="en-US" sz="2200" dirty="0">
                <a:latin typeface="Verdana" charset="0"/>
              </a:rPr>
              <a:t>Visits to school (personalized as well as in-group)</a:t>
            </a:r>
          </a:p>
          <a:p>
            <a:pPr>
              <a:spcBef>
                <a:spcPts val="1200"/>
              </a:spcBef>
              <a:buFont typeface="Arial" charset="0"/>
              <a:buChar char="•"/>
            </a:pPr>
            <a:r>
              <a:rPr lang="en-US" sz="2200" dirty="0">
                <a:latin typeface="Verdana" charset="0"/>
              </a:rPr>
              <a:t>Classroom observation</a:t>
            </a:r>
          </a:p>
          <a:p>
            <a:pPr>
              <a:spcBef>
                <a:spcPts val="1200"/>
              </a:spcBef>
              <a:buFont typeface="Arial" charset="0"/>
              <a:buChar char="•"/>
            </a:pPr>
            <a:r>
              <a:rPr lang="en-US" sz="2200" dirty="0">
                <a:latin typeface="Verdana" charset="0"/>
              </a:rPr>
              <a:t>Give classroom lectures</a:t>
            </a:r>
          </a:p>
          <a:p>
            <a:pPr>
              <a:spcBef>
                <a:spcPts val="1200"/>
              </a:spcBef>
              <a:buFont typeface="Arial" charset="0"/>
              <a:buChar char="•"/>
            </a:pPr>
            <a:r>
              <a:rPr lang="en-US" sz="2200" dirty="0">
                <a:latin typeface="Verdana" charset="0"/>
              </a:rPr>
              <a:t>Recognition on website homepage</a:t>
            </a:r>
          </a:p>
          <a:p>
            <a:pPr>
              <a:spcBef>
                <a:spcPts val="1200"/>
              </a:spcBef>
              <a:buFont typeface="Arial" charset="0"/>
              <a:buChar char="•"/>
            </a:pPr>
            <a:r>
              <a:rPr lang="en-US" sz="2200" dirty="0">
                <a:latin typeface="Verdana" charset="0"/>
              </a:rPr>
              <a:t>Proactive mention when engaging with the press</a:t>
            </a:r>
          </a:p>
          <a:p>
            <a:pPr>
              <a:spcBef>
                <a:spcPts val="1200"/>
              </a:spcBef>
              <a:buFont typeface="Arial" charset="0"/>
              <a:buChar char="•"/>
            </a:pPr>
            <a:r>
              <a:rPr lang="en-US" sz="2200" dirty="0">
                <a:latin typeface="Verdana" charset="0"/>
              </a:rPr>
              <a:t>Recognition on marketing material</a:t>
            </a:r>
          </a:p>
          <a:p>
            <a:pPr>
              <a:spcBef>
                <a:spcPts val="1200"/>
              </a:spcBef>
              <a:buFont typeface="Arial" charset="0"/>
              <a:buChar char="•"/>
            </a:pPr>
            <a:r>
              <a:rPr lang="en-US" sz="2200" dirty="0">
                <a:latin typeface="Verdana" charset="0"/>
              </a:rPr>
              <a:t>Invitation to summer institute ceremony</a:t>
            </a:r>
          </a:p>
          <a:p>
            <a:pPr>
              <a:spcBef>
                <a:spcPts val="1200"/>
              </a:spcBef>
              <a:buFont typeface="Arial" charset="0"/>
              <a:buChar char="•"/>
            </a:pPr>
            <a:r>
              <a:rPr lang="en-US" sz="2200" dirty="0">
                <a:latin typeface="Verdana" charset="0"/>
              </a:rPr>
              <a:t>Recognition on the website under the donors page</a:t>
            </a:r>
          </a:p>
        </p:txBody>
      </p:sp>
      <p:sp>
        <p:nvSpPr>
          <p:cNvPr id="5"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Comprehensive List of Benefits for Donors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nvGraphicFramePr>
        <p:xfrm>
          <a:off x="0" y="0"/>
          <a:ext cx="158750" cy="158750"/>
        </p:xfrm>
        <a:graphic>
          <a:graphicData uri="http://schemas.openxmlformats.org/presentationml/2006/ole">
            <p:oleObj spid="_x0000_s14375" name="think-cell Slide" r:id="rId9" imgW="0" imgH="0" progId="">
              <p:embed/>
            </p:oleObj>
          </a:graphicData>
        </a:graphic>
      </p:graphicFrame>
      <p:sp>
        <p:nvSpPr>
          <p:cNvPr id="14339" name="Title 1"/>
          <p:cNvSpPr>
            <a:spLocks noGrp="1"/>
          </p:cNvSpPr>
          <p:nvPr>
            <p:ph type="title" idx="4294967295"/>
            <p:custDataLst>
              <p:tags r:id="rId2"/>
            </p:custDataLst>
          </p:nvPr>
        </p:nvSpPr>
        <p:spPr/>
        <p:txBody>
          <a:bodyPr/>
          <a:lstStyle/>
          <a:p>
            <a:pPr eaLnBrk="1" hangingPunct="1"/>
            <a:endParaRPr lang="en-US">
              <a:latin typeface="Calibri" charset="0"/>
            </a:endParaRPr>
          </a:p>
        </p:txBody>
      </p:sp>
      <p:sp>
        <p:nvSpPr>
          <p:cNvPr id="14340" name="Content Placeholder 2"/>
          <p:cNvSpPr>
            <a:spLocks noGrp="1"/>
          </p:cNvSpPr>
          <p:nvPr>
            <p:ph idx="4294967295"/>
            <p:custDataLst>
              <p:tags r:id="rId3"/>
            </p:custDataLst>
          </p:nvPr>
        </p:nvSpPr>
        <p:spPr/>
        <p:txBody>
          <a:bodyPr/>
          <a:lstStyle/>
          <a:p>
            <a:pPr eaLnBrk="1" hangingPunct="1"/>
            <a:endParaRPr lang="en-US">
              <a:latin typeface="Calibri" charset="0"/>
            </a:endParaRPr>
          </a:p>
        </p:txBody>
      </p:sp>
      <p:pic>
        <p:nvPicPr>
          <p:cNvPr id="14341" name="Picture 15" descr="ib-00005253-001"/>
          <p:cNvPicPr>
            <a:picLocks noChangeAspect="1" noChangeArrowheads="1"/>
          </p:cNvPicPr>
          <p:nvPr>
            <p:custDataLst>
              <p:tags r:id="rId4"/>
            </p:custDataLst>
          </p:nvPr>
        </p:nvPicPr>
        <p:blipFill>
          <a:blip r:embed="rId10" cstate="print">
            <a:extLst>
              <a:ext uri="{28A0092B-C50C-407E-A947-70E740481C1C}">
                <a14:useLocalDpi xmlns="" xmlns:a14="http://schemas.microsoft.com/office/drawing/2010/main"/>
              </a:ext>
            </a:extLst>
          </a:blip>
          <a:srcRect/>
          <a:stretch>
            <a:fillRect/>
          </a:stretch>
        </p:blipFill>
        <p:spPr bwMode="auto">
          <a:xfrm>
            <a:off x="-11113" y="-4763"/>
            <a:ext cx="9155113"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2" name="McK Document"/>
          <p:cNvSpPr txBox="1">
            <a:spLocks noChangeArrowheads="1"/>
          </p:cNvSpPr>
          <p:nvPr>
            <p:custDataLst>
              <p:tags r:id="rId5"/>
            </p:custDataLst>
          </p:nvPr>
        </p:nvSpPr>
        <p:spPr bwMode="gray">
          <a:xfrm>
            <a:off x="4708525" y="3003550"/>
            <a:ext cx="4141788"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lstStyle>
            <a:lvl1pPr defTabSz="933450" eaLnBrk="0" hangingPunct="0">
              <a:defRPr>
                <a:solidFill>
                  <a:schemeClr val="tx1"/>
                </a:solidFill>
                <a:latin typeface="Arial" charset="0"/>
                <a:ea typeface="ＭＳ Ｐゴシック" charset="0"/>
                <a:cs typeface="Arial" charset="0"/>
              </a:defRPr>
            </a:lvl1pPr>
            <a:lvl2pPr marL="742950" indent="-285750" defTabSz="933450" eaLnBrk="0" hangingPunct="0">
              <a:defRPr>
                <a:solidFill>
                  <a:schemeClr val="tx1"/>
                </a:solidFill>
                <a:latin typeface="Arial" charset="0"/>
                <a:ea typeface="Arial" charset="0"/>
                <a:cs typeface="Arial" charset="0"/>
              </a:defRPr>
            </a:lvl2pPr>
            <a:lvl3pPr marL="1143000" indent="-228600" defTabSz="933450" eaLnBrk="0" hangingPunct="0">
              <a:defRPr>
                <a:solidFill>
                  <a:schemeClr val="tx1"/>
                </a:solidFill>
                <a:latin typeface="Arial" charset="0"/>
                <a:ea typeface="Arial" charset="0"/>
                <a:cs typeface="Arial" charset="0"/>
              </a:defRPr>
            </a:lvl3pPr>
            <a:lvl4pPr marL="1600200" indent="-228600" defTabSz="933450" eaLnBrk="0" hangingPunct="0">
              <a:defRPr>
                <a:solidFill>
                  <a:schemeClr val="tx1"/>
                </a:solidFill>
                <a:latin typeface="Arial" charset="0"/>
                <a:ea typeface="Arial" charset="0"/>
                <a:cs typeface="Arial" charset="0"/>
              </a:defRPr>
            </a:lvl4pPr>
            <a:lvl5pPr marL="2057400" indent="-228600" defTabSz="933450" eaLnBrk="0" hangingPunct="0">
              <a:defRPr>
                <a:solidFill>
                  <a:schemeClr val="tx1"/>
                </a:solidFill>
                <a:latin typeface="Arial" charset="0"/>
                <a:ea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solidFill>
                <a:srgbClr val="C0C0C0"/>
              </a:solidFill>
              <a:latin typeface="Lucida Sans Unicode" charset="0"/>
            </a:endParaRPr>
          </a:p>
        </p:txBody>
      </p:sp>
      <p:pic>
        <p:nvPicPr>
          <p:cNvPr id="14343" name="Picture 14" descr="Logo-Full.jpg"/>
          <p:cNvPicPr>
            <a:picLocks noChangeAspect="1"/>
          </p:cNvPicPr>
          <p:nvPr>
            <p:custDataLst>
              <p:tags r:id="rId6"/>
            </p:custDataLst>
          </p:nvPr>
        </p:nvPicPr>
        <p:blipFill>
          <a:blip r:embed="rId11" cstate="print">
            <a:extLst>
              <a:ext uri="{28A0092B-C50C-407E-A947-70E740481C1C}">
                <a14:useLocalDpi xmlns="" xmlns:a14="http://schemas.microsoft.com/office/drawing/2010/main"/>
              </a:ext>
            </a:extLst>
          </a:blip>
          <a:srcRect/>
          <a:stretch>
            <a:fillRect/>
          </a:stretch>
        </p:blipFill>
        <p:spPr bwMode="gray">
          <a:xfrm>
            <a:off x="7913688" y="2433638"/>
            <a:ext cx="1230312" cy="197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36874" name="think-cell Slide" r:id="rId6" imgW="0" imgH="0" progId="">
              <p:embed/>
            </p:oleObj>
          </a:graphicData>
        </a:graphic>
      </p:graphicFrame>
      <p:sp>
        <p:nvSpPr>
          <p:cNvPr id="2051" name="Oval 4"/>
          <p:cNvSpPr>
            <a:spLocks noChangeArrowheads="1"/>
          </p:cNvSpPr>
          <p:nvPr>
            <p:custDataLst>
              <p:tags r:id="rId2"/>
            </p:custDataLst>
          </p:nvPr>
        </p:nvSpPr>
        <p:spPr bwMode="auto">
          <a:xfrm>
            <a:off x="443545" y="1600200"/>
            <a:ext cx="8167055" cy="3733800"/>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marL="285750" indent="-285750" eaLnBrk="0" hangingPunct="0">
              <a:buFont typeface="Arial"/>
              <a:buChar char="•"/>
            </a:pPr>
            <a:r>
              <a:rPr lang="en-US" dirty="0" smtClean="0">
                <a:solidFill>
                  <a:srgbClr val="FFFFFF"/>
                </a:solidFill>
                <a:latin typeface="Verdana" charset="0"/>
              </a:rPr>
              <a:t>Teach For Lebanon seed funds came from American-Lebanese businessmen through an organized effort by Act for Lebanon</a:t>
            </a:r>
          </a:p>
          <a:p>
            <a:pPr marL="285750" indent="-285750" eaLnBrk="0" hangingPunct="0">
              <a:buFont typeface="Arial"/>
              <a:buChar char="•"/>
            </a:pPr>
            <a:r>
              <a:rPr lang="en-US" dirty="0" smtClean="0">
                <a:solidFill>
                  <a:srgbClr val="FFFFFF"/>
                </a:solidFill>
                <a:latin typeface="Verdana" charset="0"/>
              </a:rPr>
              <a:t>Continuous monitoring and guidance by some supporters</a:t>
            </a:r>
          </a:p>
          <a:p>
            <a:pPr marL="285750" indent="-285750" eaLnBrk="0" hangingPunct="0">
              <a:buFont typeface="Arial"/>
              <a:buChar char="•"/>
            </a:pPr>
            <a:r>
              <a:rPr lang="en-US" dirty="0" err="1" smtClean="0">
                <a:solidFill>
                  <a:srgbClr val="FFFFFF"/>
                </a:solidFill>
                <a:latin typeface="Verdana" charset="0"/>
              </a:rPr>
              <a:t>Charbel’s</a:t>
            </a:r>
            <a:r>
              <a:rPr lang="en-US" dirty="0" smtClean="0">
                <a:solidFill>
                  <a:srgbClr val="FFFFFF"/>
                </a:solidFill>
                <a:latin typeface="Verdana" charset="0"/>
              </a:rPr>
              <a:t> first visit to Lebanon after 18 years</a:t>
            </a:r>
          </a:p>
          <a:p>
            <a:pPr marL="285750" indent="-285750" eaLnBrk="0" hangingPunct="0">
              <a:buFont typeface="Arial"/>
              <a:buChar char="•"/>
            </a:pPr>
            <a:r>
              <a:rPr lang="en-US" dirty="0" smtClean="0">
                <a:solidFill>
                  <a:srgbClr val="FFFFFF"/>
                </a:solidFill>
                <a:latin typeface="Verdana" charset="0"/>
              </a:rPr>
              <a:t>Continuous follow up on execution and progress</a:t>
            </a:r>
          </a:p>
          <a:p>
            <a:pPr marL="285750" indent="-285750" eaLnBrk="0" hangingPunct="0">
              <a:buFont typeface="Arial"/>
              <a:buChar char="•"/>
            </a:pPr>
            <a:r>
              <a:rPr lang="en-US" dirty="0" smtClean="0">
                <a:solidFill>
                  <a:srgbClr val="FFFFFF"/>
                </a:solidFill>
                <a:latin typeface="Verdana" charset="0"/>
              </a:rPr>
              <a:t>Reconnection with some of the original donors</a:t>
            </a:r>
          </a:p>
          <a:p>
            <a:pPr marL="285750" indent="-285750" eaLnBrk="0" hangingPunct="0">
              <a:buFont typeface="Arial"/>
              <a:buChar char="•"/>
            </a:pPr>
            <a:r>
              <a:rPr lang="en-US" dirty="0" smtClean="0">
                <a:solidFill>
                  <a:srgbClr val="FFFFFF"/>
                </a:solidFill>
                <a:latin typeface="Verdana" charset="0"/>
              </a:rPr>
              <a:t>Advocating for Teach For Lebanon in New York</a:t>
            </a:r>
          </a:p>
          <a:p>
            <a:pPr marL="285750" indent="-285750" eaLnBrk="0" hangingPunct="0">
              <a:buFont typeface="Arial"/>
              <a:buChar char="•"/>
            </a:pPr>
            <a:r>
              <a:rPr lang="en-US" dirty="0" smtClean="0">
                <a:solidFill>
                  <a:srgbClr val="FFFFFF"/>
                </a:solidFill>
                <a:latin typeface="Verdana" charset="0"/>
              </a:rPr>
              <a:t>A successful fundraising event in 2010</a:t>
            </a:r>
            <a:endParaRPr lang="en-US" dirty="0">
              <a:solidFill>
                <a:srgbClr val="FFFFFF"/>
              </a:solidFill>
              <a:latin typeface="Verdana" charset="0"/>
            </a:endParaRPr>
          </a:p>
          <a:p>
            <a:pPr marL="285750" indent="-285750" eaLnBrk="0" hangingPunct="0">
              <a:buFont typeface="Arial"/>
              <a:buChar char="•"/>
            </a:pPr>
            <a:r>
              <a:rPr lang="en-US" dirty="0" smtClean="0">
                <a:solidFill>
                  <a:srgbClr val="FFFFFF"/>
                </a:solidFill>
                <a:latin typeface="Verdana" charset="0"/>
              </a:rPr>
              <a:t>Follow up and updates to donors</a:t>
            </a:r>
          </a:p>
          <a:p>
            <a:pPr marL="285750" indent="-285750" eaLnBrk="0" hangingPunct="0">
              <a:buFont typeface="Arial"/>
              <a:buChar char="•"/>
            </a:pPr>
            <a:r>
              <a:rPr lang="en-US" dirty="0" smtClean="0">
                <a:solidFill>
                  <a:srgbClr val="FFFFFF"/>
                </a:solidFill>
                <a:latin typeface="Verdana" charset="0"/>
              </a:rPr>
              <a:t>Motivating others to institutionalize the fundraising efforts</a:t>
            </a:r>
          </a:p>
          <a:p>
            <a:pPr marL="285750" indent="-285750" eaLnBrk="0" hangingPunct="0">
              <a:buFont typeface="Arial"/>
              <a:buChar char="•"/>
            </a:pPr>
            <a:r>
              <a:rPr lang="en-US" dirty="0" smtClean="0">
                <a:solidFill>
                  <a:srgbClr val="FFFFFF"/>
                </a:solidFill>
                <a:latin typeface="Verdana" charset="0"/>
              </a:rPr>
              <a:t>TFL-US was born</a:t>
            </a:r>
          </a:p>
          <a:p>
            <a:pPr marL="285750" indent="-285750" eaLnBrk="0" hangingPunct="0">
              <a:buFont typeface="Arial"/>
              <a:buChar char="•"/>
            </a:pPr>
            <a:r>
              <a:rPr lang="en-US" dirty="0" smtClean="0">
                <a:solidFill>
                  <a:srgbClr val="FFFFFF"/>
                </a:solidFill>
                <a:latin typeface="Verdana" charset="0"/>
              </a:rPr>
              <a:t>Incorporation in the State of New york in 2011 </a:t>
            </a:r>
          </a:p>
        </p:txBody>
      </p:sp>
      <p:sp>
        <p:nvSpPr>
          <p:cNvPr id="2054" name="Rectangle 2"/>
          <p:cNvSpPr>
            <a:spLocks noChangeArrowheads="1"/>
          </p:cNvSpPr>
          <p:nvPr>
            <p:custDataLst>
              <p:tags r:id="rId3"/>
            </p:custDataLst>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solidFill>
                  <a:srgbClr val="FFFFFF"/>
                </a:solidFill>
                <a:latin typeface="Verdana" charset="0"/>
              </a:rPr>
              <a:t>Launch of Teach For Lebanon in August 2008</a:t>
            </a:r>
          </a:p>
        </p:txBody>
      </p:sp>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b="1" kern="0" dirty="0" smtClean="0">
                <a:solidFill>
                  <a:schemeClr val="bg1"/>
                </a:solidFill>
                <a:latin typeface="Verdana" pitchFamily="34" charset="0"/>
                <a:ea typeface="Verdana" pitchFamily="34" charset="0"/>
                <a:cs typeface="Verdana" pitchFamily="34" charset="0"/>
              </a:rPr>
              <a:t>Teach For Lebanon and the American Diaspora</a:t>
            </a:r>
            <a:endParaRPr lang="en-US" b="1" kern="0" dirty="0">
              <a:solidFill>
                <a:schemeClr val="bg1"/>
              </a:solidFill>
              <a:latin typeface="Verdana" pitchFamily="34" charset="0"/>
              <a:ea typeface="Verdana" pitchFamily="34" charset="0"/>
              <a:cs typeface="Verdana" pitchFamily="34" charset="0"/>
            </a:endParaRP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F53B62-DA18-C548-AD83-A4BFA5C6B2C3}" type="slidenum">
              <a:rPr lang="en-US">
                <a:solidFill>
                  <a:srgbClr val="898989"/>
                </a:solidFill>
                <a:latin typeface="Calibri" charset="0"/>
              </a:rPr>
              <a:pPr eaLnBrk="1" hangingPunct="1"/>
              <a:t>32</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10416018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19474" name="think-cell Slide" r:id="rId7" imgW="0" imgH="0" progId="">
              <p:embed/>
            </p:oleObj>
          </a:graphicData>
        </a:graphic>
      </p:graphicFrame>
      <p:sp>
        <p:nvSpPr>
          <p:cNvPr id="2051" name="Oval 4"/>
          <p:cNvSpPr>
            <a:spLocks noChangeArrowheads="1"/>
          </p:cNvSpPr>
          <p:nvPr>
            <p:custDataLst>
              <p:tags r:id="rId2"/>
            </p:custDataLst>
          </p:nvPr>
        </p:nvSpPr>
        <p:spPr bwMode="auto">
          <a:xfrm>
            <a:off x="138745" y="3352800"/>
            <a:ext cx="8839200" cy="2209800"/>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eaLnBrk="0" hangingPunct="0"/>
            <a:r>
              <a:rPr lang="en-US" sz="1600" dirty="0" smtClean="0">
                <a:solidFill>
                  <a:srgbClr val="FFFFFF"/>
                </a:solidFill>
                <a:latin typeface="Verdana" charset="0"/>
              </a:rPr>
              <a:t>Lebanese Diaspora has always supported Lebanon when needed:</a:t>
            </a:r>
          </a:p>
          <a:p>
            <a:pPr marL="742950" lvl="1" indent="-285750" eaLnBrk="0" hangingPunct="0">
              <a:buFont typeface="Arial"/>
              <a:buChar char="•"/>
            </a:pPr>
            <a:r>
              <a:rPr lang="en-US" sz="1600" dirty="0" smtClean="0">
                <a:solidFill>
                  <a:srgbClr val="FFFFFF"/>
                </a:solidFill>
                <a:latin typeface="Verdana" charset="0"/>
              </a:rPr>
              <a:t>Continuous personal and regional support during the civil war (1975 – 1991)</a:t>
            </a:r>
          </a:p>
          <a:p>
            <a:pPr marL="742950" lvl="1" indent="-285750" eaLnBrk="0" hangingPunct="0">
              <a:buFont typeface="Arial"/>
              <a:buChar char="•"/>
            </a:pPr>
            <a:r>
              <a:rPr lang="en-US" sz="1600" dirty="0" smtClean="0">
                <a:solidFill>
                  <a:srgbClr val="FFFFFF"/>
                </a:solidFill>
                <a:latin typeface="Verdana" charset="0"/>
              </a:rPr>
              <a:t>Humanitarian support in 1997</a:t>
            </a:r>
          </a:p>
          <a:p>
            <a:pPr marL="742950" lvl="1" indent="-285750" eaLnBrk="0" hangingPunct="0">
              <a:buFont typeface="Arial"/>
              <a:buChar char="•"/>
            </a:pPr>
            <a:r>
              <a:rPr lang="en-US" sz="1600" dirty="0" smtClean="0">
                <a:solidFill>
                  <a:srgbClr val="FFFFFF"/>
                </a:solidFill>
                <a:latin typeface="Verdana" charset="0"/>
              </a:rPr>
              <a:t>Lobbying and political support (2000 – 2005)</a:t>
            </a:r>
          </a:p>
          <a:p>
            <a:pPr marL="742950" lvl="1" indent="-285750" eaLnBrk="0" hangingPunct="0">
              <a:buFont typeface="Arial"/>
              <a:buChar char="•"/>
            </a:pPr>
            <a:r>
              <a:rPr lang="en-US" sz="1600" dirty="0" smtClean="0">
                <a:solidFill>
                  <a:srgbClr val="FFFFFF"/>
                </a:solidFill>
                <a:latin typeface="Verdana" charset="0"/>
              </a:rPr>
              <a:t>Organizational and civic support in 2005</a:t>
            </a:r>
            <a:endParaRPr lang="en-US" sz="1600" dirty="0">
              <a:solidFill>
                <a:srgbClr val="FFFFFF"/>
              </a:solidFill>
              <a:latin typeface="Verdana" charset="0"/>
            </a:endParaRPr>
          </a:p>
          <a:p>
            <a:pPr marL="742950" lvl="1" indent="-285750" eaLnBrk="0" hangingPunct="0">
              <a:buFont typeface="Arial"/>
              <a:buChar char="•"/>
            </a:pPr>
            <a:r>
              <a:rPr lang="en-US" sz="1600" dirty="0" smtClean="0">
                <a:solidFill>
                  <a:srgbClr val="FFFFFF"/>
                </a:solidFill>
                <a:latin typeface="Verdana" charset="0"/>
              </a:rPr>
              <a:t>Structured humanitarian and logistical support in 2006</a:t>
            </a:r>
          </a:p>
          <a:p>
            <a:pPr marL="742950" lvl="1" indent="-285750" eaLnBrk="0" hangingPunct="0">
              <a:buFont typeface="Arial"/>
              <a:buChar char="•"/>
            </a:pPr>
            <a:r>
              <a:rPr lang="en-US" sz="1600" dirty="0" smtClean="0">
                <a:solidFill>
                  <a:srgbClr val="FFFFFF"/>
                </a:solidFill>
                <a:latin typeface="Verdana" charset="0"/>
              </a:rPr>
              <a:t>More Lebanese-International organizations since 2006</a:t>
            </a:r>
          </a:p>
        </p:txBody>
      </p:sp>
      <p:sp>
        <p:nvSpPr>
          <p:cNvPr id="2053" name="Oval 10"/>
          <p:cNvSpPr>
            <a:spLocks noChangeArrowheads="1"/>
          </p:cNvSpPr>
          <p:nvPr>
            <p:custDataLst>
              <p:tags r:id="rId3"/>
            </p:custDataLst>
          </p:nvPr>
        </p:nvSpPr>
        <p:spPr bwMode="auto">
          <a:xfrm>
            <a:off x="1676400" y="1524000"/>
            <a:ext cx="5715000" cy="1066800"/>
          </a:xfrm>
          <a:prstGeom prst="rect">
            <a:avLst/>
          </a:prstGeom>
          <a:solidFill>
            <a:schemeClr val="tx1">
              <a:lumMod val="65000"/>
              <a:lumOff val="35000"/>
            </a:schemeClr>
          </a:solidFill>
          <a:ln>
            <a:noFill/>
          </a:ln>
          <a:extLst/>
        </p:spPr>
        <p:txBody>
          <a:bodyPr lIns="90000" tIns="46800" rIns="90000" bIns="46800" anchor="ctr"/>
          <a:lstStyle/>
          <a:p>
            <a:pPr algn="ctr" eaLnBrk="0" hangingPunct="0"/>
            <a:r>
              <a:rPr lang="en-US" b="1" dirty="0" smtClean="0">
                <a:solidFill>
                  <a:srgbClr val="FFFFFF"/>
                </a:solidFill>
                <a:latin typeface="Verdana" charset="0"/>
              </a:rPr>
              <a:t>More than 12 Million Lebanese in the Diaspora</a:t>
            </a:r>
            <a:endParaRPr lang="en-US" b="1" dirty="0">
              <a:solidFill>
                <a:srgbClr val="FFFFFF"/>
              </a:solidFill>
              <a:latin typeface="Verdana" charset="0"/>
            </a:endParaRPr>
          </a:p>
        </p:txBody>
      </p:sp>
      <p:sp>
        <p:nvSpPr>
          <p:cNvPr id="2054" name="Rectangle 2"/>
          <p:cNvSpPr>
            <a:spLocks noChangeArrowheads="1"/>
          </p:cNvSpPr>
          <p:nvPr>
            <p:custDataLst>
              <p:tags r:id="rId4"/>
            </p:custDataLst>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solidFill>
                  <a:srgbClr val="FFFFFF"/>
                </a:solidFill>
                <a:latin typeface="Verdana" charset="0"/>
              </a:rPr>
              <a:t>Launch of Teach For Lebanon in August 2008</a:t>
            </a:r>
          </a:p>
        </p:txBody>
      </p:sp>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b="1" kern="0" dirty="0" smtClean="0">
                <a:solidFill>
                  <a:schemeClr val="bg1"/>
                </a:solidFill>
                <a:latin typeface="Verdana" pitchFamily="34" charset="0"/>
                <a:ea typeface="Verdana" pitchFamily="34" charset="0"/>
                <a:cs typeface="Verdana" pitchFamily="34" charset="0"/>
              </a:rPr>
              <a:t>Diaspora Involvement</a:t>
            </a:r>
            <a:endParaRPr lang="en-US" b="1" kern="0" dirty="0">
              <a:solidFill>
                <a:schemeClr val="bg1"/>
              </a:solidFill>
              <a:latin typeface="Verdana" pitchFamily="34" charset="0"/>
              <a:ea typeface="Verdana" pitchFamily="34" charset="0"/>
              <a:cs typeface="Verdana" pitchFamily="34" charset="0"/>
            </a:endParaRP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F53B62-DA18-C548-AD83-A4BFA5C6B2C3}" type="slidenum">
              <a:rPr lang="en-US">
                <a:solidFill>
                  <a:srgbClr val="898989"/>
                </a:solidFill>
                <a:latin typeface="Calibri" charset="0"/>
              </a:rPr>
              <a:pPr eaLnBrk="1" hangingPunct="1"/>
              <a:t>33</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3446301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20499" name="think-cell Slide" r:id="rId8" imgW="0" imgH="0" progId="">
              <p:embed/>
            </p:oleObj>
          </a:graphicData>
        </a:graphic>
      </p:graphicFrame>
      <p:sp>
        <p:nvSpPr>
          <p:cNvPr id="2051" name="Oval 4"/>
          <p:cNvSpPr>
            <a:spLocks noChangeArrowheads="1"/>
          </p:cNvSpPr>
          <p:nvPr>
            <p:custDataLst>
              <p:tags r:id="rId2"/>
            </p:custDataLst>
          </p:nvPr>
        </p:nvSpPr>
        <p:spPr bwMode="auto">
          <a:xfrm>
            <a:off x="381000" y="2971800"/>
            <a:ext cx="2664000"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dirty="0" smtClean="0">
                <a:solidFill>
                  <a:srgbClr val="FFFFFF"/>
                </a:solidFill>
                <a:latin typeface="Verdana" charset="0"/>
              </a:rPr>
              <a:t>Teach For America is a successful long-running example</a:t>
            </a:r>
            <a:endParaRPr lang="en-US" sz="1600" dirty="0">
              <a:solidFill>
                <a:srgbClr val="FFFFFF"/>
              </a:solidFill>
              <a:latin typeface="Verdana" charset="0"/>
            </a:endParaRPr>
          </a:p>
        </p:txBody>
      </p:sp>
      <p:sp>
        <p:nvSpPr>
          <p:cNvPr id="2052" name="Oval 9"/>
          <p:cNvSpPr>
            <a:spLocks noChangeArrowheads="1"/>
          </p:cNvSpPr>
          <p:nvPr>
            <p:custDataLst>
              <p:tags r:id="rId3"/>
            </p:custDataLst>
          </p:nvPr>
        </p:nvSpPr>
        <p:spPr bwMode="auto">
          <a:xfrm>
            <a:off x="381000" y="3962400"/>
            <a:ext cx="2636838"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dirty="0" smtClean="0">
                <a:solidFill>
                  <a:srgbClr val="FFFFFF"/>
                </a:solidFill>
                <a:latin typeface="Verdana" charset="0"/>
              </a:rPr>
              <a:t>Monitoring and follow up with Teach For Lebanon</a:t>
            </a:r>
            <a:endParaRPr lang="en-US" sz="1600" dirty="0">
              <a:solidFill>
                <a:srgbClr val="FFFFFF"/>
              </a:solidFill>
              <a:latin typeface="Verdana" charset="0"/>
            </a:endParaRPr>
          </a:p>
        </p:txBody>
      </p:sp>
      <p:sp>
        <p:nvSpPr>
          <p:cNvPr id="2053" name="Oval 10"/>
          <p:cNvSpPr>
            <a:spLocks noChangeArrowheads="1"/>
          </p:cNvSpPr>
          <p:nvPr>
            <p:custDataLst>
              <p:tags r:id="rId4"/>
            </p:custDataLst>
          </p:nvPr>
        </p:nvSpPr>
        <p:spPr bwMode="auto">
          <a:xfrm>
            <a:off x="381000" y="1981200"/>
            <a:ext cx="2659063"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dirty="0" smtClean="0">
                <a:solidFill>
                  <a:srgbClr val="FFFFFF"/>
                </a:solidFill>
                <a:latin typeface="Verdana" charset="0"/>
              </a:rPr>
              <a:t>Initial belief in the need to support education in Lebanon</a:t>
            </a:r>
            <a:endParaRPr lang="en-US" sz="1600" dirty="0">
              <a:solidFill>
                <a:srgbClr val="FFFFFF"/>
              </a:solidFill>
              <a:latin typeface="Verdana" charset="0"/>
            </a:endParaRPr>
          </a:p>
        </p:txBody>
      </p:sp>
      <p:sp>
        <p:nvSpPr>
          <p:cNvPr id="2054" name="Rectangle 2"/>
          <p:cNvSpPr>
            <a:spLocks noChangeArrowheads="1"/>
          </p:cNvSpPr>
          <p:nvPr>
            <p:custDataLst>
              <p:tags r:id="rId5"/>
            </p:custDataLst>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solidFill>
                  <a:srgbClr val="FFFFFF"/>
                </a:solidFill>
                <a:latin typeface="Verdana" charset="0"/>
              </a:rPr>
              <a:t>Launch of Teach For Lebanon in August 2008</a:t>
            </a:r>
          </a:p>
        </p:txBody>
      </p:sp>
      <p:grpSp>
        <p:nvGrpSpPr>
          <p:cNvPr id="2055" name="Group 12"/>
          <p:cNvGrpSpPr>
            <a:grpSpLocks/>
          </p:cNvGrpSpPr>
          <p:nvPr/>
        </p:nvGrpSpPr>
        <p:grpSpPr bwMode="auto">
          <a:xfrm>
            <a:off x="3297238" y="981075"/>
            <a:ext cx="4170362" cy="4810125"/>
            <a:chOff x="3341688" y="1603376"/>
            <a:chExt cx="4395523" cy="4586288"/>
          </a:xfrm>
        </p:grpSpPr>
        <p:sp>
          <p:nvSpPr>
            <p:cNvPr id="2061" name="AutoShape 21"/>
            <p:cNvSpPr>
              <a:spLocks noChangeArrowheads="1"/>
            </p:cNvSpPr>
            <p:nvPr/>
          </p:nvSpPr>
          <p:spPr bwMode="auto">
            <a:xfrm rot="5400000">
              <a:off x="4845616" y="3298068"/>
              <a:ext cx="4586288" cy="1196903"/>
            </a:xfrm>
            <a:prstGeom prst="triangle">
              <a:avLst>
                <a:gd name="adj" fmla="val 50000"/>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08000" tIns="91440" rIns="72000" bIns="36000"/>
            <a:lstStyle/>
            <a:p>
              <a:pPr marL="182563" indent="-179388" eaLnBrk="0" hangingPunct="0">
                <a:spcBef>
                  <a:spcPts val="2400"/>
                </a:spcBef>
                <a:buClr>
                  <a:srgbClr val="000000"/>
                </a:buClr>
                <a:buFont typeface="Wingdings" charset="0"/>
                <a:buChar char="§"/>
              </a:pPr>
              <a:endParaRPr lang="en-US" sz="1400">
                <a:solidFill>
                  <a:srgbClr val="000000"/>
                </a:solidFill>
                <a:latin typeface="Verdana" charset="0"/>
              </a:endParaRPr>
            </a:p>
          </p:txBody>
        </p:sp>
        <p:sp>
          <p:nvSpPr>
            <p:cNvPr id="2062" name="Rectangle 7"/>
            <p:cNvSpPr>
              <a:spLocks noChangeArrowheads="1"/>
            </p:cNvSpPr>
            <p:nvPr/>
          </p:nvSpPr>
          <p:spPr bwMode="gray">
            <a:xfrm>
              <a:off x="3341688" y="2565400"/>
              <a:ext cx="3694112" cy="26797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08000" tIns="91440" rIns="72000" bIns="36000" anchor="ctr"/>
            <a:lstStyle/>
            <a:p>
              <a:pPr marL="177800" indent="-174625" eaLnBrk="0" hangingPunct="0">
                <a:spcBef>
                  <a:spcPts val="600"/>
                </a:spcBef>
                <a:buClr>
                  <a:srgbClr val="000000"/>
                </a:buClr>
                <a:buFont typeface="Wingdings" charset="2"/>
                <a:buChar char="§"/>
              </a:pPr>
              <a:r>
                <a:rPr lang="en-US" sz="1400" dirty="0" smtClean="0">
                  <a:solidFill>
                    <a:srgbClr val="000000"/>
                  </a:solidFill>
                  <a:latin typeface="Verdana" charset="0"/>
                </a:rPr>
                <a:t>Increasing interest in Teach For Lebanon operation</a:t>
              </a:r>
            </a:p>
            <a:p>
              <a:pPr marL="177800" indent="-174625" eaLnBrk="0" hangingPunct="0">
                <a:spcBef>
                  <a:spcPts val="600"/>
                </a:spcBef>
                <a:buClr>
                  <a:srgbClr val="000000"/>
                </a:buClr>
                <a:buFont typeface="Wingdings" charset="2"/>
                <a:buChar char="§"/>
              </a:pPr>
              <a:r>
                <a:rPr lang="en-US" sz="1400" dirty="0" smtClean="0">
                  <a:solidFill>
                    <a:srgbClr val="000000"/>
                  </a:solidFill>
                  <a:latin typeface="Verdana" charset="0"/>
                </a:rPr>
                <a:t>Credibility of the operation of TFL</a:t>
              </a:r>
            </a:p>
            <a:p>
              <a:pPr marL="177800" indent="-174625" eaLnBrk="0" hangingPunct="0">
                <a:spcBef>
                  <a:spcPts val="600"/>
                </a:spcBef>
                <a:buClr>
                  <a:srgbClr val="000000"/>
                </a:buClr>
                <a:buFont typeface="Wingdings" charset="2"/>
                <a:buChar char="§"/>
              </a:pPr>
              <a:r>
                <a:rPr lang="en-US" sz="1400" dirty="0" smtClean="0">
                  <a:solidFill>
                    <a:srgbClr val="000000"/>
                  </a:solidFill>
                  <a:latin typeface="Verdana" charset="0"/>
                </a:rPr>
                <a:t>Successful fundraising efforts</a:t>
              </a:r>
            </a:p>
            <a:p>
              <a:pPr marL="177800" indent="-174625" eaLnBrk="0" hangingPunct="0">
                <a:spcBef>
                  <a:spcPts val="600"/>
                </a:spcBef>
                <a:buClr>
                  <a:srgbClr val="000000"/>
                </a:buClr>
                <a:buFont typeface="Wingdings" charset="2"/>
                <a:buChar char="§"/>
              </a:pPr>
              <a:r>
                <a:rPr lang="en-US" sz="1400" dirty="0" err="1" smtClean="0">
                  <a:solidFill>
                    <a:srgbClr val="000000"/>
                  </a:solidFill>
                  <a:latin typeface="Verdana" charset="0"/>
                </a:rPr>
                <a:t>Charbel’s</a:t>
              </a:r>
              <a:r>
                <a:rPr lang="en-US" sz="1400" dirty="0" smtClean="0">
                  <a:solidFill>
                    <a:srgbClr val="000000"/>
                  </a:solidFill>
                  <a:latin typeface="Verdana" charset="0"/>
                </a:rPr>
                <a:t> dedication to TFL</a:t>
              </a:r>
            </a:p>
            <a:p>
              <a:pPr marL="177800" indent="-174625" eaLnBrk="0" hangingPunct="0">
                <a:spcBef>
                  <a:spcPts val="600"/>
                </a:spcBef>
                <a:buClr>
                  <a:srgbClr val="000000"/>
                </a:buClr>
                <a:buFont typeface="Wingdings" charset="2"/>
                <a:buChar char="§"/>
              </a:pPr>
              <a:r>
                <a:rPr lang="en-US" sz="1400" dirty="0" smtClean="0">
                  <a:solidFill>
                    <a:srgbClr val="000000"/>
                  </a:solidFill>
                  <a:latin typeface="Verdana" charset="0"/>
                </a:rPr>
                <a:t>Transparency and clarity in operation</a:t>
              </a:r>
            </a:p>
          </p:txBody>
        </p:sp>
      </p:grpSp>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Launch of </a:t>
            </a:r>
            <a:r>
              <a:rPr lang="en-US" b="1" kern="0" dirty="0" smtClean="0">
                <a:solidFill>
                  <a:schemeClr val="bg1"/>
                </a:solidFill>
                <a:latin typeface="Verdana" pitchFamily="34" charset="0"/>
                <a:ea typeface="Verdana" pitchFamily="34" charset="0"/>
                <a:cs typeface="Verdana" pitchFamily="34" charset="0"/>
              </a:rPr>
              <a:t>TFL-US</a:t>
            </a:r>
            <a:endParaRPr lang="en-US" b="1" kern="0" dirty="0">
              <a:solidFill>
                <a:schemeClr val="bg1"/>
              </a:solidFill>
              <a:latin typeface="Verdana" pitchFamily="34" charset="0"/>
              <a:ea typeface="Verdana" pitchFamily="34" charset="0"/>
              <a:cs typeface="Verdana" pitchFamily="34" charset="0"/>
            </a:endParaRP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F53B62-DA18-C548-AD83-A4BFA5C6B2C3}" type="slidenum">
              <a:rPr lang="en-US">
                <a:solidFill>
                  <a:srgbClr val="898989"/>
                </a:solidFill>
                <a:latin typeface="Calibri" charset="0"/>
              </a:rPr>
              <a:pPr eaLnBrk="1" hangingPunct="1"/>
              <a:t>34</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pic>
        <p:nvPicPr>
          <p:cNvPr id="2" name="Picture 1" descr="TFL-US-Logo.jpeg"/>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239000" y="2438400"/>
            <a:ext cx="1470812" cy="1905000"/>
          </a:xfrm>
          <a:prstGeom prst="rect">
            <a:avLst/>
          </a:prstGeom>
        </p:spPr>
      </p:pic>
    </p:spTree>
    <p:extLst>
      <p:ext uri="{BB962C8B-B14F-4D97-AF65-F5344CB8AC3E}">
        <p14:creationId xmlns="" xmlns:p14="http://schemas.microsoft.com/office/powerpoint/2010/main" val="344630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eft Arrow 31"/>
          <p:cNvSpPr>
            <a:spLocks noChangeArrowheads="1"/>
          </p:cNvSpPr>
          <p:nvPr/>
        </p:nvSpPr>
        <p:spPr bwMode="auto">
          <a:xfrm rot="1338978">
            <a:off x="5613400" y="4532313"/>
            <a:ext cx="1674813" cy="593725"/>
          </a:xfrm>
          <a:prstGeom prst="leftArrow">
            <a:avLst>
              <a:gd name="adj1" fmla="val 60000"/>
              <a:gd name="adj2" fmla="val 50005"/>
            </a:avLst>
          </a:prstGeom>
          <a:solidFill>
            <a:srgbClr val="9F2936"/>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graphicFrame>
        <p:nvGraphicFramePr>
          <p:cNvPr id="4" name="Content Placeholder 3"/>
          <p:cNvGraphicFramePr>
            <a:graphicFrameLocks noGrp="1"/>
          </p:cNvGraphicFramePr>
          <p:nvPr>
            <p:ph idx="1"/>
          </p:nvPr>
        </p:nvGraphicFramePr>
        <p:xfrm>
          <a:off x="2434371" y="1888763"/>
          <a:ext cx="3915891" cy="3942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Left Arrow 35"/>
          <p:cNvSpPr>
            <a:spLocks noChangeArrowheads="1"/>
          </p:cNvSpPr>
          <p:nvPr/>
        </p:nvSpPr>
        <p:spPr bwMode="auto">
          <a:xfrm rot="-2174230">
            <a:off x="5875338" y="2619375"/>
            <a:ext cx="1541462" cy="593725"/>
          </a:xfrm>
          <a:prstGeom prst="leftArrow">
            <a:avLst>
              <a:gd name="adj1" fmla="val 60000"/>
              <a:gd name="adj2" fmla="val 50002"/>
            </a:avLst>
          </a:prstGeom>
          <a:solidFill>
            <a:srgbClr val="9F2936"/>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5" name="Left Arrow 34"/>
          <p:cNvSpPr>
            <a:spLocks noChangeArrowheads="1"/>
          </p:cNvSpPr>
          <p:nvPr/>
        </p:nvSpPr>
        <p:spPr bwMode="auto">
          <a:xfrm rot="-2775098">
            <a:off x="4921251" y="2024062"/>
            <a:ext cx="1492250" cy="549275"/>
          </a:xfrm>
          <a:prstGeom prst="leftArrow">
            <a:avLst>
              <a:gd name="adj1" fmla="val 60000"/>
              <a:gd name="adj2" fmla="val 49996"/>
            </a:avLst>
          </a:prstGeom>
          <a:solidFill>
            <a:srgbClr val="9F2936"/>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4" name="Left Arrow 33"/>
          <p:cNvSpPr>
            <a:spLocks noChangeArrowheads="1"/>
          </p:cNvSpPr>
          <p:nvPr/>
        </p:nvSpPr>
        <p:spPr bwMode="auto">
          <a:xfrm rot="3434753">
            <a:off x="5190332" y="5244306"/>
            <a:ext cx="1174750" cy="547687"/>
          </a:xfrm>
          <a:prstGeom prst="leftArrow">
            <a:avLst>
              <a:gd name="adj1" fmla="val 60000"/>
              <a:gd name="adj2" fmla="val 49999"/>
            </a:avLst>
          </a:prstGeom>
          <a:solidFill>
            <a:srgbClr val="9F2936"/>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 name="Left Arrow 4"/>
          <p:cNvSpPr>
            <a:spLocks noChangeArrowheads="1"/>
          </p:cNvSpPr>
          <p:nvPr/>
        </p:nvSpPr>
        <p:spPr bwMode="auto">
          <a:xfrm rot="-8441374">
            <a:off x="2536825" y="2135188"/>
            <a:ext cx="1220788" cy="595312"/>
          </a:xfrm>
          <a:prstGeom prst="leftArrow">
            <a:avLst>
              <a:gd name="adj1" fmla="val 60000"/>
              <a:gd name="adj2" fmla="val 50004"/>
            </a:avLst>
          </a:prstGeom>
          <a:solidFill>
            <a:schemeClr val="tx1"/>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9" name="Left Arrow 8"/>
          <p:cNvSpPr>
            <a:spLocks noChangeArrowheads="1"/>
          </p:cNvSpPr>
          <p:nvPr/>
        </p:nvSpPr>
        <p:spPr bwMode="auto">
          <a:xfrm rot="-9368113">
            <a:off x="1698625" y="2867025"/>
            <a:ext cx="1293813" cy="595313"/>
          </a:xfrm>
          <a:prstGeom prst="leftArrow">
            <a:avLst>
              <a:gd name="adj1" fmla="val 60000"/>
              <a:gd name="adj2" fmla="val 49997"/>
            </a:avLst>
          </a:prstGeom>
          <a:solidFill>
            <a:schemeClr val="tx1"/>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3" name="Left Arrow 12"/>
          <p:cNvSpPr>
            <a:spLocks noChangeArrowheads="1"/>
          </p:cNvSpPr>
          <p:nvPr/>
        </p:nvSpPr>
        <p:spPr bwMode="auto">
          <a:xfrm rot="9261685">
            <a:off x="2114550" y="4732338"/>
            <a:ext cx="1423988" cy="635000"/>
          </a:xfrm>
          <a:prstGeom prst="leftArrow">
            <a:avLst>
              <a:gd name="adj1" fmla="val 60000"/>
              <a:gd name="adj2" fmla="val 49999"/>
            </a:avLst>
          </a:prstGeom>
          <a:solidFill>
            <a:schemeClr val="tx1"/>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33" name="Left Arrow 32"/>
          <p:cNvSpPr>
            <a:spLocks noChangeArrowheads="1"/>
          </p:cNvSpPr>
          <p:nvPr/>
        </p:nvSpPr>
        <p:spPr bwMode="auto">
          <a:xfrm>
            <a:off x="6296025" y="3576638"/>
            <a:ext cx="1217613" cy="593725"/>
          </a:xfrm>
          <a:prstGeom prst="leftArrow">
            <a:avLst>
              <a:gd name="adj1" fmla="val 60000"/>
              <a:gd name="adj2" fmla="val 49998"/>
            </a:avLst>
          </a:prstGeom>
          <a:solidFill>
            <a:srgbClr val="9F2936"/>
          </a:solidFill>
          <a:ln>
            <a:noFill/>
          </a:ln>
          <a:effectLst>
            <a:outerShdw blurRad="63500" dist="2694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9467" name="Rectangle 5"/>
          <p:cNvSpPr>
            <a:spLocks noChangeArrowheads="1"/>
          </p:cNvSpPr>
          <p:nvPr>
            <p:custDataLst>
              <p:tags r:id="rId1"/>
            </p:custDataLst>
          </p:nvPr>
        </p:nvSpPr>
        <p:spPr bwMode="auto">
          <a:xfrm>
            <a:off x="152400" y="0"/>
            <a:ext cx="84407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b="1">
                <a:solidFill>
                  <a:srgbClr val="FFFFFF"/>
                </a:solidFill>
                <a:latin typeface="Verdana" charset="0"/>
              </a:rPr>
              <a:t>Theory of Problem</a:t>
            </a:r>
          </a:p>
        </p:txBody>
      </p:sp>
      <p:sp>
        <p:nvSpPr>
          <p:cNvPr id="3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Theory of Problem</a:t>
            </a:r>
          </a:p>
        </p:txBody>
      </p:sp>
      <p:sp>
        <p:nvSpPr>
          <p:cNvPr id="39" name="Rounded Rectangle 38"/>
          <p:cNvSpPr/>
          <p:nvPr/>
        </p:nvSpPr>
        <p:spPr>
          <a:xfrm>
            <a:off x="228600" y="2362200"/>
            <a:ext cx="17526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Inability to retain ambitious teachers</a:t>
            </a:r>
          </a:p>
        </p:txBody>
      </p:sp>
      <p:sp>
        <p:nvSpPr>
          <p:cNvPr id="40" name="Rounded Rectangle 39"/>
          <p:cNvSpPr/>
          <p:nvPr/>
        </p:nvSpPr>
        <p:spPr>
          <a:xfrm>
            <a:off x="1981200" y="1295400"/>
            <a:ext cx="17526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qualifications of teachers</a:t>
            </a:r>
          </a:p>
        </p:txBody>
      </p:sp>
      <p:sp>
        <p:nvSpPr>
          <p:cNvPr id="41" name="Rounded Rectangle 40"/>
          <p:cNvSpPr/>
          <p:nvPr/>
        </p:nvSpPr>
        <p:spPr>
          <a:xfrm>
            <a:off x="685800" y="4800600"/>
            <a:ext cx="17526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motivation of teachers</a:t>
            </a:r>
          </a:p>
        </p:txBody>
      </p:sp>
      <p:sp>
        <p:nvSpPr>
          <p:cNvPr id="43" name="Slide Number Placeholder 4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06C1A02-344D-A145-904A-7D71274BDE3B}" type="slidenum">
              <a:rPr lang="en-US">
                <a:solidFill>
                  <a:srgbClr val="898989"/>
                </a:solidFill>
                <a:latin typeface="Calibri" charset="0"/>
              </a:rPr>
              <a:pPr eaLnBrk="1" hangingPunct="1"/>
              <a:t>4</a:t>
            </a:fld>
            <a:endParaRPr lang="en-US">
              <a:solidFill>
                <a:srgbClr val="898989"/>
              </a:solidFill>
              <a:latin typeface="Calibri" charset="0"/>
            </a:endParaRPr>
          </a:p>
        </p:txBody>
      </p:sp>
      <p:sp>
        <p:nvSpPr>
          <p:cNvPr id="44" name="Footer Placeholder 4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
        <p:nvSpPr>
          <p:cNvPr id="45" name="Rounded Rectangle 44"/>
          <p:cNvSpPr/>
          <p:nvPr/>
        </p:nvSpPr>
        <p:spPr>
          <a:xfrm>
            <a:off x="5257800" y="1066800"/>
            <a:ext cx="17526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Repeated failure in class</a:t>
            </a:r>
          </a:p>
        </p:txBody>
      </p:sp>
      <p:sp>
        <p:nvSpPr>
          <p:cNvPr id="46" name="Rounded Rectangle 45"/>
          <p:cNvSpPr/>
          <p:nvPr/>
        </p:nvSpPr>
        <p:spPr>
          <a:xfrm>
            <a:off x="7086600" y="2057400"/>
            <a:ext cx="17526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expectations of parents</a:t>
            </a:r>
          </a:p>
        </p:txBody>
      </p:sp>
      <p:sp>
        <p:nvSpPr>
          <p:cNvPr id="48" name="Rounded Rectangle 47"/>
          <p:cNvSpPr/>
          <p:nvPr/>
        </p:nvSpPr>
        <p:spPr>
          <a:xfrm>
            <a:off x="7315200" y="3429000"/>
            <a:ext cx="17526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Limited exposure to opportunities</a:t>
            </a:r>
          </a:p>
        </p:txBody>
      </p:sp>
      <p:sp>
        <p:nvSpPr>
          <p:cNvPr id="49" name="Rounded Rectangle 48"/>
          <p:cNvSpPr/>
          <p:nvPr/>
        </p:nvSpPr>
        <p:spPr>
          <a:xfrm>
            <a:off x="7086600" y="4648200"/>
            <a:ext cx="17526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Limited field of vision and ambition</a:t>
            </a:r>
          </a:p>
        </p:txBody>
      </p:sp>
      <p:sp>
        <p:nvSpPr>
          <p:cNvPr id="50" name="Rounded Rectangle 49"/>
          <p:cNvSpPr/>
          <p:nvPr/>
        </p:nvSpPr>
        <p:spPr>
          <a:xfrm>
            <a:off x="5715000" y="5715000"/>
            <a:ext cx="17526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Education not seen as a ticket for a better life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ight Brace 34"/>
          <p:cNvSpPr>
            <a:spLocks/>
          </p:cNvSpPr>
          <p:nvPr/>
        </p:nvSpPr>
        <p:spPr bwMode="auto">
          <a:xfrm rot="5400000">
            <a:off x="2156619" y="1470819"/>
            <a:ext cx="465137" cy="3298825"/>
          </a:xfrm>
          <a:prstGeom prst="rightBrace">
            <a:avLst>
              <a:gd name="adj1" fmla="val 92559"/>
              <a:gd name="adj2" fmla="val 48616"/>
            </a:avLst>
          </a:prstGeom>
          <a:solidFill>
            <a:schemeClr val="bg1"/>
          </a:solidFill>
          <a:ln w="9525">
            <a:solidFill>
              <a:schemeClr val="tx1"/>
            </a:solidFill>
            <a:round/>
            <a:headEnd/>
            <a:tailEnd/>
          </a:ln>
        </p:spPr>
        <p:txBody>
          <a:bodyPr wrap="none" lIns="90000" tIns="46800" rIns="90000" bIns="46800" anchor="ctr"/>
          <a:lstStyle/>
          <a:p>
            <a:pPr algn="r" eaLnBrk="0" hangingPunct="0"/>
            <a:endParaRPr lang="en-US" sz="1000" b="1">
              <a:latin typeface="Calibri" charset="0"/>
            </a:endParaRPr>
          </a:p>
        </p:txBody>
      </p:sp>
      <p:sp>
        <p:nvSpPr>
          <p:cNvPr id="38" name="Rounded Rectangle 37"/>
          <p:cNvSpPr>
            <a:spLocks noChangeArrowheads="1"/>
          </p:cNvSpPr>
          <p:nvPr/>
        </p:nvSpPr>
        <p:spPr bwMode="auto">
          <a:xfrm>
            <a:off x="890588" y="3429000"/>
            <a:ext cx="3071812" cy="1544638"/>
          </a:xfrm>
          <a:prstGeom prst="roundRect">
            <a:avLst>
              <a:gd name="adj" fmla="val 10000"/>
            </a:avLst>
          </a:prstGeom>
          <a:solidFill>
            <a:srgbClr val="FFFFFF"/>
          </a:solidFill>
          <a:ln w="20000">
            <a:solidFill>
              <a:srgbClr val="7F7F7F"/>
            </a:solidFill>
            <a:round/>
            <a:headEnd/>
            <a:tailEnd/>
          </a:ln>
          <a:effectLst>
            <a:outerShdw blurRad="63500" dist="26940" dir="5400000" rotWithShape="0">
              <a:srgbClr val="000000">
                <a:alpha val="34999"/>
              </a:srgbClr>
            </a:outerShdw>
          </a:effectLst>
        </p:spPr>
        <p:txBody>
          <a:bodyPr anchor="ctr"/>
          <a:lstStyle/>
          <a:p>
            <a:pPr defTabSz="711200" fontAlgn="auto">
              <a:lnSpc>
                <a:spcPct val="90000"/>
              </a:lnSpc>
              <a:spcBef>
                <a:spcPts val="0"/>
              </a:spcBef>
              <a:spcAft>
                <a:spcPct val="35000"/>
              </a:spcAft>
              <a:defRPr/>
            </a:pPr>
            <a:r>
              <a:rPr lang="en-US" sz="1400" b="1" dirty="0">
                <a:latin typeface="Verdana" pitchFamily="34" charset="0"/>
                <a:ea typeface="Verdana" pitchFamily="34" charset="0"/>
                <a:cs typeface="Verdana" pitchFamily="34" charset="0"/>
              </a:rPr>
              <a:t>Teach For Lebanon recruits:</a:t>
            </a:r>
          </a:p>
          <a:p>
            <a:pPr defTabSz="711200" fontAlgn="auto">
              <a:lnSpc>
                <a:spcPct val="90000"/>
              </a:lnSpc>
              <a:spcBef>
                <a:spcPts val="0"/>
              </a:spcBef>
              <a:spcAft>
                <a:spcPct val="35000"/>
              </a:spcAft>
              <a:buFontTx/>
              <a:buChar char="-"/>
              <a:defRPr/>
            </a:pPr>
            <a:r>
              <a:rPr lang="en-US" sz="1400" b="1" dirty="0">
                <a:latin typeface="Verdana" pitchFamily="34" charset="0"/>
                <a:ea typeface="Verdana" pitchFamily="34" charset="0"/>
                <a:cs typeface="Verdana" pitchFamily="34" charset="0"/>
              </a:rPr>
              <a:t> highly qualified</a:t>
            </a:r>
          </a:p>
          <a:p>
            <a:pPr defTabSz="711200" fontAlgn="auto">
              <a:lnSpc>
                <a:spcPct val="90000"/>
              </a:lnSpc>
              <a:spcBef>
                <a:spcPts val="0"/>
              </a:spcBef>
              <a:spcAft>
                <a:spcPct val="35000"/>
              </a:spcAft>
              <a:buFontTx/>
              <a:buChar char="-"/>
              <a:defRPr/>
            </a:pPr>
            <a:r>
              <a:rPr lang="en-US" sz="1400" b="1" dirty="0">
                <a:latin typeface="Verdana" pitchFamily="34" charset="0"/>
                <a:ea typeface="Verdana" pitchFamily="34" charset="0"/>
                <a:cs typeface="Verdana" pitchFamily="34" charset="0"/>
              </a:rPr>
              <a:t> ambitious</a:t>
            </a:r>
          </a:p>
          <a:p>
            <a:pPr defTabSz="711200" fontAlgn="auto">
              <a:lnSpc>
                <a:spcPct val="90000"/>
              </a:lnSpc>
              <a:spcBef>
                <a:spcPts val="0"/>
              </a:spcBef>
              <a:spcAft>
                <a:spcPct val="35000"/>
              </a:spcAft>
              <a:buFontTx/>
              <a:buChar char="-"/>
              <a:defRPr/>
            </a:pPr>
            <a:r>
              <a:rPr lang="en-US" sz="1400" b="1" dirty="0">
                <a:latin typeface="Verdana" pitchFamily="34" charset="0"/>
                <a:ea typeface="Verdana" pitchFamily="34" charset="0"/>
                <a:cs typeface="Verdana" pitchFamily="34" charset="0"/>
              </a:rPr>
              <a:t> motivated Fellows</a:t>
            </a:r>
          </a:p>
        </p:txBody>
      </p:sp>
      <p:sp>
        <p:nvSpPr>
          <p:cNvPr id="20484" name="Right Brace 39"/>
          <p:cNvSpPr>
            <a:spLocks/>
          </p:cNvSpPr>
          <p:nvPr/>
        </p:nvSpPr>
        <p:spPr bwMode="auto">
          <a:xfrm rot="5400000">
            <a:off x="5458619" y="1494631"/>
            <a:ext cx="465138" cy="3248025"/>
          </a:xfrm>
          <a:prstGeom prst="rightBrace">
            <a:avLst>
              <a:gd name="adj1" fmla="val 111307"/>
              <a:gd name="adj2" fmla="val 50000"/>
            </a:avLst>
          </a:prstGeom>
          <a:solidFill>
            <a:schemeClr val="bg1"/>
          </a:solidFill>
          <a:ln w="9525">
            <a:solidFill>
              <a:schemeClr val="tx1"/>
            </a:solidFill>
            <a:round/>
            <a:headEnd/>
            <a:tailEnd/>
          </a:ln>
        </p:spPr>
        <p:txBody>
          <a:bodyPr wrap="none" lIns="90000" tIns="46800" rIns="90000" bIns="46800" anchor="ctr"/>
          <a:lstStyle/>
          <a:p>
            <a:pPr algn="r" eaLnBrk="0" hangingPunct="0"/>
            <a:endParaRPr lang="en-US" sz="1000" b="1">
              <a:latin typeface="Calibri" charset="0"/>
            </a:endParaRPr>
          </a:p>
        </p:txBody>
      </p:sp>
      <p:sp>
        <p:nvSpPr>
          <p:cNvPr id="45" name="Rounded Rectangle 44"/>
          <p:cNvSpPr>
            <a:spLocks noChangeArrowheads="1"/>
          </p:cNvSpPr>
          <p:nvPr/>
        </p:nvSpPr>
        <p:spPr bwMode="auto">
          <a:xfrm>
            <a:off x="4186238" y="3432175"/>
            <a:ext cx="3030537" cy="1571625"/>
          </a:xfrm>
          <a:prstGeom prst="roundRect">
            <a:avLst>
              <a:gd name="adj" fmla="val 10000"/>
            </a:avLst>
          </a:prstGeom>
          <a:solidFill>
            <a:srgbClr val="FFFFFF"/>
          </a:solidFill>
          <a:ln w="20000">
            <a:solidFill>
              <a:srgbClr val="7F7F7F"/>
            </a:solidFill>
            <a:round/>
            <a:headEnd/>
            <a:tailEnd/>
          </a:ln>
          <a:effectLst>
            <a:outerShdw blurRad="63500" dist="26940" dir="5400000" rotWithShape="0">
              <a:srgbClr val="000000">
                <a:alpha val="34999"/>
              </a:srgbClr>
            </a:outerShdw>
          </a:effectLst>
        </p:spPr>
        <p:txBody>
          <a:bodyPr anchor="ctr"/>
          <a:lstStyle/>
          <a:p>
            <a:pPr algn="ctr"/>
            <a:r>
              <a:rPr lang="en-US" sz="1400" b="1">
                <a:latin typeface="Verdana" charset="0"/>
                <a:cs typeface="Verdana" charset="0"/>
              </a:rPr>
              <a:t>Teach For Lebanon Fellows widen students</a:t>
            </a:r>
            <a:r>
              <a:rPr lang="ja-JP" altLang="en-US" sz="1400" b="1">
                <a:latin typeface="Verdana" charset="0"/>
                <a:cs typeface="Verdana" charset="0"/>
              </a:rPr>
              <a:t>’</a:t>
            </a:r>
            <a:r>
              <a:rPr lang="en-US" sz="1400" b="1">
                <a:latin typeface="Verdana" charset="0"/>
                <a:cs typeface="Verdana" charset="0"/>
              </a:rPr>
              <a:t> vision and exposure to opportunities</a:t>
            </a:r>
          </a:p>
        </p:txBody>
      </p:sp>
      <p:sp>
        <p:nvSpPr>
          <p:cNvPr id="51" name="Rounded Rectangle 50"/>
          <p:cNvSpPr>
            <a:spLocks noChangeArrowheads="1"/>
          </p:cNvSpPr>
          <p:nvPr/>
        </p:nvSpPr>
        <p:spPr bwMode="auto">
          <a:xfrm>
            <a:off x="7321550" y="3421063"/>
            <a:ext cx="1770063" cy="1582737"/>
          </a:xfrm>
          <a:prstGeom prst="roundRect">
            <a:avLst>
              <a:gd name="adj" fmla="val 10000"/>
            </a:avLst>
          </a:prstGeom>
          <a:solidFill>
            <a:srgbClr val="FFFFFF"/>
          </a:solidFill>
          <a:ln w="20000">
            <a:solidFill>
              <a:srgbClr val="7F7F7F"/>
            </a:solidFill>
            <a:round/>
            <a:headEnd/>
            <a:tailEnd/>
          </a:ln>
          <a:effectLst>
            <a:outerShdw blurRad="63500" dist="26940" dir="5400000" rotWithShape="0">
              <a:srgbClr val="000000">
                <a:alpha val="34999"/>
              </a:srgbClr>
            </a:outerShdw>
          </a:effectLst>
        </p:spPr>
        <p:txBody>
          <a:bodyPr/>
          <a:lstStyle/>
          <a:p>
            <a:pPr algn="ctr"/>
            <a:r>
              <a:rPr lang="en-US" sz="1400" b="1">
                <a:latin typeface="Verdana" charset="0"/>
                <a:cs typeface="Verdana" charset="0"/>
              </a:rPr>
              <a:t>Fellows encourage parents to believe in their children</a:t>
            </a:r>
            <a:r>
              <a:rPr lang="ja-JP" altLang="en-US" sz="1400" b="1">
                <a:latin typeface="Verdana" charset="0"/>
                <a:cs typeface="Verdana" charset="0"/>
              </a:rPr>
              <a:t>’</a:t>
            </a:r>
            <a:r>
              <a:rPr lang="en-US" sz="1400" b="1">
                <a:latin typeface="Verdana" charset="0"/>
                <a:cs typeface="Verdana" charset="0"/>
              </a:rPr>
              <a:t>s potential</a:t>
            </a:r>
          </a:p>
          <a:p>
            <a:endParaRPr lang="en-US" sz="1400" b="1">
              <a:solidFill>
                <a:srgbClr val="1F497D"/>
              </a:solidFill>
              <a:latin typeface="Verdana" charset="0"/>
              <a:cs typeface="Verdana" charset="0"/>
            </a:endParaRPr>
          </a:p>
        </p:txBody>
      </p:sp>
      <p:sp>
        <p:nvSpPr>
          <p:cNvPr id="57" name="Rounded Rectangle 56"/>
          <p:cNvSpPr>
            <a:spLocks noChangeArrowheads="1"/>
          </p:cNvSpPr>
          <p:nvPr/>
        </p:nvSpPr>
        <p:spPr bwMode="auto">
          <a:xfrm>
            <a:off x="877888" y="5138738"/>
            <a:ext cx="3071812" cy="1185862"/>
          </a:xfrm>
          <a:prstGeom prst="roundRect">
            <a:avLst>
              <a:gd name="adj" fmla="val 10000"/>
            </a:avLst>
          </a:prstGeom>
          <a:solidFill>
            <a:srgbClr val="FFFFFF"/>
          </a:solidFill>
          <a:ln w="20000">
            <a:solidFill>
              <a:srgbClr val="7F7F7F"/>
            </a:solidFill>
            <a:round/>
            <a:headEnd/>
            <a:tailEnd/>
          </a:ln>
          <a:effectLst>
            <a:outerShdw blurRad="63500" dist="26940" dir="5400000" rotWithShape="0">
              <a:srgbClr val="000000">
                <a:alpha val="34999"/>
              </a:srgbClr>
            </a:outerShdw>
          </a:effectLst>
        </p:spPr>
        <p:txBody>
          <a:bodyPr anchor="ctr"/>
          <a:lstStyle/>
          <a:p>
            <a:pPr algn="ctr" fontAlgn="auto">
              <a:spcBef>
                <a:spcPts val="0"/>
              </a:spcBef>
              <a:spcAft>
                <a:spcPts val="0"/>
              </a:spcAft>
              <a:defRPr/>
            </a:pPr>
            <a:r>
              <a:rPr lang="en-US" sz="1400" b="1" dirty="0">
                <a:latin typeface="Verdana" pitchFamily="34" charset="0"/>
                <a:ea typeface="Verdana" pitchFamily="34" charset="0"/>
                <a:cs typeface="Verdana" pitchFamily="34" charset="0"/>
              </a:rPr>
              <a:t>Fellows will help students achieve significant academic progress</a:t>
            </a:r>
          </a:p>
          <a:p>
            <a:pPr algn="ctr" fontAlgn="auto">
              <a:spcBef>
                <a:spcPts val="0"/>
              </a:spcBef>
              <a:spcAft>
                <a:spcPts val="0"/>
              </a:spcAft>
              <a:defRPr/>
            </a:pPr>
            <a:endParaRPr lang="en-US" sz="1400" b="1" dirty="0">
              <a:solidFill>
                <a:schemeClr val="dk2">
                  <a:hueOff val="0"/>
                  <a:satOff val="0"/>
                  <a:lumOff val="0"/>
                  <a:alphaOff val="0"/>
                </a:schemeClr>
              </a:solidFill>
              <a:latin typeface="Verdana" pitchFamily="34" charset="0"/>
              <a:ea typeface="Verdana" pitchFamily="34" charset="0"/>
              <a:cs typeface="Verdana" pitchFamily="34" charset="0"/>
            </a:endParaRPr>
          </a:p>
        </p:txBody>
      </p:sp>
      <p:sp>
        <p:nvSpPr>
          <p:cNvPr id="20488" name="Right Brace 60"/>
          <p:cNvSpPr>
            <a:spLocks/>
          </p:cNvSpPr>
          <p:nvPr/>
        </p:nvSpPr>
        <p:spPr bwMode="auto">
          <a:xfrm rot="5400000">
            <a:off x="7977188" y="2319338"/>
            <a:ext cx="465137" cy="1601787"/>
          </a:xfrm>
          <a:prstGeom prst="rightBrace">
            <a:avLst>
              <a:gd name="adj1" fmla="val 61365"/>
              <a:gd name="adj2" fmla="val 50000"/>
            </a:avLst>
          </a:prstGeom>
          <a:solidFill>
            <a:schemeClr val="bg1"/>
          </a:solidFill>
          <a:ln w="9525">
            <a:solidFill>
              <a:schemeClr val="tx1"/>
            </a:solidFill>
            <a:round/>
            <a:headEnd/>
            <a:tailEnd/>
          </a:ln>
        </p:spPr>
        <p:txBody>
          <a:bodyPr wrap="none" lIns="90000" tIns="46800" rIns="90000" bIns="46800" anchor="ctr"/>
          <a:lstStyle/>
          <a:p>
            <a:pPr algn="r" eaLnBrk="0" hangingPunct="0"/>
            <a:endParaRPr lang="en-US" sz="1000" b="1">
              <a:latin typeface="Calibri" charset="0"/>
            </a:endParaRPr>
          </a:p>
        </p:txBody>
      </p:sp>
      <p:sp>
        <p:nvSpPr>
          <p:cNvPr id="35" name="TextBox 34"/>
          <p:cNvSpPr txBox="1"/>
          <p:nvPr/>
        </p:nvSpPr>
        <p:spPr>
          <a:xfrm>
            <a:off x="361890" y="939800"/>
            <a:ext cx="400110" cy="2032000"/>
          </a:xfrm>
          <a:prstGeom prst="rect">
            <a:avLst/>
          </a:prstGeom>
          <a:noFill/>
        </p:spPr>
        <p:txBody>
          <a:bodyPr vert="vert270">
            <a:spAutoFit/>
          </a:bodyPr>
          <a:lstStyle/>
          <a:p>
            <a:pPr algn="ctr" fontAlgn="auto">
              <a:spcBef>
                <a:spcPts val="0"/>
              </a:spcBef>
              <a:spcAft>
                <a:spcPts val="0"/>
              </a:spcAft>
              <a:defRPr/>
            </a:pPr>
            <a:r>
              <a:rPr lang="en-US" sz="1400" b="1" dirty="0">
                <a:latin typeface="Verdana" pitchFamily="34" charset="0"/>
                <a:ea typeface="Verdana" pitchFamily="34" charset="0"/>
                <a:cs typeface="Verdana" pitchFamily="34" charset="0"/>
              </a:rPr>
              <a:t>Problem</a:t>
            </a:r>
          </a:p>
        </p:txBody>
      </p:sp>
      <p:sp>
        <p:nvSpPr>
          <p:cNvPr id="36" name="TextBox 35"/>
          <p:cNvSpPr txBox="1"/>
          <p:nvPr/>
        </p:nvSpPr>
        <p:spPr>
          <a:xfrm>
            <a:off x="304800" y="4000500"/>
            <a:ext cx="615553" cy="2032000"/>
          </a:xfrm>
          <a:prstGeom prst="rect">
            <a:avLst/>
          </a:prstGeom>
          <a:noFill/>
        </p:spPr>
        <p:txBody>
          <a:bodyPr vert="vert270">
            <a:spAutoFit/>
          </a:bodyPr>
          <a:lstStyle/>
          <a:p>
            <a:pPr algn="ctr" fontAlgn="auto">
              <a:spcBef>
                <a:spcPts val="0"/>
              </a:spcBef>
              <a:spcAft>
                <a:spcPts val="0"/>
              </a:spcAft>
              <a:defRPr/>
            </a:pPr>
            <a:r>
              <a:rPr lang="en-US" sz="1400" b="1" dirty="0">
                <a:latin typeface="Verdana" pitchFamily="34" charset="0"/>
                <a:ea typeface="Verdana" pitchFamily="34" charset="0"/>
                <a:cs typeface="Verdana" pitchFamily="34" charset="0"/>
              </a:rPr>
              <a:t>What Teach For Lebanon does</a:t>
            </a:r>
          </a:p>
        </p:txBody>
      </p:sp>
      <p:sp>
        <p:nvSpPr>
          <p:cNvPr id="39"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Theory of Change</a:t>
            </a:r>
          </a:p>
        </p:txBody>
      </p:sp>
      <p:sp>
        <p:nvSpPr>
          <p:cNvPr id="37" name="Slide Number Placeholder 3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FAB3312-C22B-F146-97EF-96FA2925A86A}" type="slidenum">
              <a:rPr lang="en-US">
                <a:solidFill>
                  <a:srgbClr val="898989"/>
                </a:solidFill>
                <a:latin typeface="Calibri" charset="0"/>
              </a:rPr>
              <a:pPr eaLnBrk="1" hangingPunct="1"/>
              <a:t>5</a:t>
            </a:fld>
            <a:endParaRPr lang="en-US">
              <a:solidFill>
                <a:srgbClr val="898989"/>
              </a:solidFill>
              <a:latin typeface="Calibri" charset="0"/>
            </a:endParaRPr>
          </a:p>
        </p:txBody>
      </p:sp>
      <p:sp>
        <p:nvSpPr>
          <p:cNvPr id="40" name="Footer Placeholder 39"/>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
        <p:nvSpPr>
          <p:cNvPr id="41" name="Rounded Rectangle 40"/>
          <p:cNvSpPr/>
          <p:nvPr/>
        </p:nvSpPr>
        <p:spPr>
          <a:xfrm>
            <a:off x="2433638" y="990600"/>
            <a:ext cx="16002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Inability to retain ambitious teachers</a:t>
            </a:r>
          </a:p>
        </p:txBody>
      </p:sp>
      <p:sp>
        <p:nvSpPr>
          <p:cNvPr id="44" name="Rounded Rectangle 43"/>
          <p:cNvSpPr/>
          <p:nvPr/>
        </p:nvSpPr>
        <p:spPr>
          <a:xfrm>
            <a:off x="757238" y="990600"/>
            <a:ext cx="16764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qualifications of teachers</a:t>
            </a:r>
          </a:p>
        </p:txBody>
      </p:sp>
      <p:sp>
        <p:nvSpPr>
          <p:cNvPr id="46" name="Rounded Rectangle 45"/>
          <p:cNvSpPr/>
          <p:nvPr/>
        </p:nvSpPr>
        <p:spPr>
          <a:xfrm>
            <a:off x="757238" y="1981200"/>
            <a:ext cx="1600200" cy="914400"/>
          </a:xfrm>
          <a:prstGeom prst="roundRect">
            <a:avLst/>
          </a:prstGeom>
          <a:ln w="38100">
            <a:solidFill>
              <a:schemeClr val="dk1"/>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motivation of teachers</a:t>
            </a:r>
          </a:p>
        </p:txBody>
      </p:sp>
      <p:sp>
        <p:nvSpPr>
          <p:cNvPr id="47" name="Rounded Rectangle 46"/>
          <p:cNvSpPr/>
          <p:nvPr/>
        </p:nvSpPr>
        <p:spPr>
          <a:xfrm>
            <a:off x="2433638" y="1981200"/>
            <a:ext cx="16002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Repeated failure in class</a:t>
            </a:r>
          </a:p>
        </p:txBody>
      </p:sp>
      <p:sp>
        <p:nvSpPr>
          <p:cNvPr id="48" name="Rounded Rectangle 47"/>
          <p:cNvSpPr/>
          <p:nvPr/>
        </p:nvSpPr>
        <p:spPr>
          <a:xfrm>
            <a:off x="7408863" y="1981200"/>
            <a:ext cx="16002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Low expectations of parents</a:t>
            </a:r>
          </a:p>
        </p:txBody>
      </p:sp>
      <p:sp>
        <p:nvSpPr>
          <p:cNvPr id="49" name="Rounded Rectangle 48"/>
          <p:cNvSpPr/>
          <p:nvPr/>
        </p:nvSpPr>
        <p:spPr>
          <a:xfrm>
            <a:off x="4073525" y="990600"/>
            <a:ext cx="15240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300" b="1" dirty="0">
                <a:solidFill>
                  <a:schemeClr val="bg1">
                    <a:lumMod val="50000"/>
                  </a:schemeClr>
                </a:solidFill>
                <a:latin typeface="Verdana" pitchFamily="34" charset="0"/>
                <a:ea typeface="Verdana" pitchFamily="34" charset="0"/>
                <a:cs typeface="Verdana" pitchFamily="34" charset="0"/>
              </a:rPr>
              <a:t>Limited exposure to opportunities</a:t>
            </a:r>
          </a:p>
        </p:txBody>
      </p:sp>
      <p:sp>
        <p:nvSpPr>
          <p:cNvPr id="50" name="Rounded Rectangle 49"/>
          <p:cNvSpPr/>
          <p:nvPr/>
        </p:nvSpPr>
        <p:spPr>
          <a:xfrm>
            <a:off x="4073525" y="1981200"/>
            <a:ext cx="15240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Limited field of vision and ambition</a:t>
            </a:r>
          </a:p>
        </p:txBody>
      </p:sp>
      <p:sp>
        <p:nvSpPr>
          <p:cNvPr id="53" name="Rounded Rectangle 52"/>
          <p:cNvSpPr/>
          <p:nvPr/>
        </p:nvSpPr>
        <p:spPr>
          <a:xfrm>
            <a:off x="5673725" y="1447800"/>
            <a:ext cx="1600200" cy="914400"/>
          </a:xfrm>
          <a:prstGeom prst="roundRect">
            <a:avLst/>
          </a:prstGeom>
          <a:ln w="38100">
            <a:solidFill>
              <a:srgbClr val="9F2936"/>
            </a:solidFill>
          </a:ln>
        </p:spPr>
        <p:style>
          <a:lnRef idx="2">
            <a:schemeClr val="dk1"/>
          </a:lnRef>
          <a:fillRef idx="1">
            <a:schemeClr val="lt1"/>
          </a:fillRef>
          <a:effectRef idx="0">
            <a:schemeClr val="dk1"/>
          </a:effectRef>
          <a:fontRef idx="minor">
            <a:schemeClr val="dk1"/>
          </a:fontRef>
        </p:style>
        <p:txBody>
          <a:bodyPr anchor="ctr"/>
          <a:lstStyle/>
          <a:p>
            <a:pPr algn="ctr" defTabSz="711200" fontAlgn="auto">
              <a:lnSpc>
                <a:spcPct val="90000"/>
              </a:lnSpc>
              <a:spcBef>
                <a:spcPts val="0"/>
              </a:spcBef>
              <a:spcAft>
                <a:spcPct val="35000"/>
              </a:spcAft>
              <a:defRPr/>
            </a:pPr>
            <a:r>
              <a:rPr lang="en-US" sz="1400" b="1" dirty="0">
                <a:solidFill>
                  <a:schemeClr val="bg1">
                    <a:lumMod val="50000"/>
                  </a:schemeClr>
                </a:solidFill>
                <a:latin typeface="Verdana" pitchFamily="34" charset="0"/>
                <a:ea typeface="Verdana" pitchFamily="34" charset="0"/>
                <a:cs typeface="Verdana" pitchFamily="34" charset="0"/>
              </a:rPr>
              <a:t>Education not seen as a ticket for a better life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a:spLocks noChangeArrowheads="1"/>
          </p:cNvSpPr>
          <p:nvPr/>
        </p:nvSpPr>
        <p:spPr bwMode="auto">
          <a:xfrm>
            <a:off x="1190625" y="3730625"/>
            <a:ext cx="6710363" cy="2130425"/>
          </a:xfrm>
          <a:prstGeom prst="roundRect">
            <a:avLst>
              <a:gd name="adj" fmla="val 10000"/>
            </a:avLst>
          </a:prstGeom>
          <a:solidFill>
            <a:srgbClr val="FFFFFF"/>
          </a:solidFill>
          <a:ln w="20000">
            <a:solidFill>
              <a:schemeClr val="tx1"/>
            </a:solidFill>
            <a:round/>
            <a:headEnd/>
            <a:tailEnd/>
          </a:ln>
          <a:effectLst>
            <a:outerShdw blurRad="63500" dist="26940" dir="5400000" rotWithShape="0">
              <a:srgbClr val="000000">
                <a:alpha val="34999"/>
              </a:srgbClr>
            </a:outerShdw>
          </a:effectLst>
        </p:spPr>
        <p:txBody>
          <a:bodyPr anchor="ctr"/>
          <a:lstStyle/>
          <a:p>
            <a:pPr algn="ctr" eaLnBrk="0" fontAlgn="auto" hangingPunct="0">
              <a:spcBef>
                <a:spcPts val="0"/>
              </a:spcBef>
              <a:spcAft>
                <a:spcPts val="0"/>
              </a:spcAft>
              <a:defRPr/>
            </a:pPr>
            <a:r>
              <a:rPr lang="en-US" sz="1600" b="1" dirty="0">
                <a:latin typeface="Verdana" pitchFamily="34" charset="0"/>
                <a:ea typeface="Verdana" pitchFamily="34" charset="0"/>
                <a:cs typeface="Verdana" pitchFamily="34" charset="0"/>
              </a:rPr>
              <a:t>MISSION</a:t>
            </a:r>
          </a:p>
          <a:p>
            <a:pPr algn="ctr" eaLnBrk="0" fontAlgn="auto" hangingPunct="0">
              <a:spcBef>
                <a:spcPts val="0"/>
              </a:spcBef>
              <a:spcAft>
                <a:spcPts val="0"/>
              </a:spcAft>
              <a:defRPr/>
            </a:pPr>
            <a:r>
              <a:rPr lang="en-US" sz="1600" b="1" dirty="0">
                <a:latin typeface="Verdana" pitchFamily="34" charset="0"/>
                <a:ea typeface="Verdana" pitchFamily="34" charset="0"/>
                <a:cs typeface="Verdana" pitchFamily="34" charset="0"/>
              </a:rPr>
              <a:t> </a:t>
            </a:r>
          </a:p>
          <a:p>
            <a:pPr algn="ctr" fontAlgn="auto">
              <a:spcBef>
                <a:spcPts val="0"/>
              </a:spcBef>
              <a:spcAft>
                <a:spcPts val="0"/>
              </a:spcAft>
              <a:defRPr/>
            </a:pPr>
            <a:r>
              <a:rPr lang="en-US" sz="1600" b="1" dirty="0">
                <a:latin typeface="Verdana" pitchFamily="34" charset="0"/>
                <a:ea typeface="Verdana" pitchFamily="34" charset="0"/>
                <a:cs typeface="Verdana" pitchFamily="34" charset="0"/>
              </a:rPr>
              <a:t>Our mission is to provide underprivileged children with a quality education by supplying them with talented Fellows who help to empower them.</a:t>
            </a:r>
          </a:p>
          <a:p>
            <a:pPr fontAlgn="auto">
              <a:spcBef>
                <a:spcPts val="0"/>
              </a:spcBef>
              <a:spcAft>
                <a:spcPts val="0"/>
              </a:spcAft>
              <a:defRPr/>
            </a:pPr>
            <a:endParaRPr lang="en-US" sz="1600" b="1" dirty="0">
              <a:latin typeface="Verdana" pitchFamily="34" charset="0"/>
              <a:ea typeface="Verdana" pitchFamily="34" charset="0"/>
              <a:cs typeface="Verdana" pitchFamily="34" charset="0"/>
            </a:endParaRPr>
          </a:p>
        </p:txBody>
      </p:sp>
      <p:sp>
        <p:nvSpPr>
          <p:cNvPr id="9" name="Rounded Rectangle 8"/>
          <p:cNvSpPr>
            <a:spLocks noChangeArrowheads="1"/>
          </p:cNvSpPr>
          <p:nvPr/>
        </p:nvSpPr>
        <p:spPr bwMode="auto">
          <a:xfrm>
            <a:off x="1193800" y="1304925"/>
            <a:ext cx="6732588" cy="2157413"/>
          </a:xfrm>
          <a:prstGeom prst="roundRect">
            <a:avLst>
              <a:gd name="adj" fmla="val 10000"/>
            </a:avLst>
          </a:prstGeom>
          <a:solidFill>
            <a:srgbClr val="FFFFFF"/>
          </a:solidFill>
          <a:ln w="20000">
            <a:solidFill>
              <a:srgbClr val="9F2936"/>
            </a:solidFill>
            <a:round/>
            <a:headEnd/>
            <a:tailEnd/>
          </a:ln>
          <a:effectLst>
            <a:outerShdw blurRad="63500" dist="26940" dir="5400000" rotWithShape="0">
              <a:srgbClr val="000000">
                <a:alpha val="34999"/>
              </a:srgbClr>
            </a:outerShdw>
          </a:effectLst>
        </p:spPr>
        <p:txBody>
          <a:bodyPr anchor="ctr"/>
          <a:lstStyle/>
          <a:p>
            <a:pPr algn="ctr" eaLnBrk="0" fontAlgn="auto" hangingPunct="0">
              <a:spcBef>
                <a:spcPts val="0"/>
              </a:spcBef>
              <a:spcAft>
                <a:spcPts val="0"/>
              </a:spcAft>
              <a:defRPr/>
            </a:pPr>
            <a:r>
              <a:rPr lang="en-US" sz="1600" b="1" dirty="0">
                <a:solidFill>
                  <a:srgbClr val="C00000"/>
                </a:solidFill>
                <a:latin typeface="Verdana" pitchFamily="34" charset="0"/>
                <a:ea typeface="Verdana" pitchFamily="34" charset="0"/>
                <a:cs typeface="Verdana" pitchFamily="34" charset="0"/>
              </a:rPr>
              <a:t>VISION</a:t>
            </a:r>
          </a:p>
          <a:p>
            <a:pPr algn="ctr" eaLnBrk="0" fontAlgn="auto" hangingPunct="0">
              <a:spcBef>
                <a:spcPts val="0"/>
              </a:spcBef>
              <a:spcAft>
                <a:spcPts val="0"/>
              </a:spcAft>
              <a:defRPr/>
            </a:pPr>
            <a:endParaRPr lang="en-US" sz="1600" b="1" dirty="0">
              <a:solidFill>
                <a:srgbClr val="C00000"/>
              </a:solidFill>
              <a:latin typeface="Verdana" pitchFamily="34" charset="0"/>
              <a:ea typeface="Verdana" pitchFamily="34" charset="0"/>
              <a:cs typeface="Verdana" pitchFamily="34" charset="0"/>
            </a:endParaRPr>
          </a:p>
          <a:p>
            <a:pPr algn="ctr" eaLnBrk="0" fontAlgn="auto" hangingPunct="0">
              <a:spcBef>
                <a:spcPts val="0"/>
              </a:spcBef>
              <a:spcAft>
                <a:spcPts val="0"/>
              </a:spcAft>
              <a:defRPr/>
            </a:pPr>
            <a:r>
              <a:rPr lang="en-US" sz="1600" b="1" dirty="0">
                <a:solidFill>
                  <a:srgbClr val="C00000"/>
                </a:solidFill>
                <a:latin typeface="Verdana" pitchFamily="34" charset="0"/>
                <a:ea typeface="Verdana" pitchFamily="34" charset="0"/>
                <a:cs typeface="Verdana" pitchFamily="34" charset="0"/>
              </a:rPr>
              <a:t>Teach For Lebanon aims to eliminate </a:t>
            </a:r>
          </a:p>
          <a:p>
            <a:pPr algn="ctr" eaLnBrk="0" fontAlgn="auto" hangingPunct="0">
              <a:spcBef>
                <a:spcPts val="0"/>
              </a:spcBef>
              <a:spcAft>
                <a:spcPts val="0"/>
              </a:spcAft>
              <a:defRPr/>
            </a:pPr>
            <a:r>
              <a:rPr lang="en-US" sz="1600" b="1" dirty="0">
                <a:solidFill>
                  <a:srgbClr val="C00000"/>
                </a:solidFill>
                <a:latin typeface="Verdana" pitchFamily="34" charset="0"/>
                <a:ea typeface="Verdana" pitchFamily="34" charset="0"/>
                <a:cs typeface="Verdana" pitchFamily="34" charset="0"/>
              </a:rPr>
              <a:t>educational inequality in Lebanon while fostering youth leadership and promoting civic engagement.</a:t>
            </a:r>
          </a:p>
          <a:p>
            <a:pPr fontAlgn="auto">
              <a:spcBef>
                <a:spcPts val="0"/>
              </a:spcBef>
              <a:spcAft>
                <a:spcPts val="0"/>
              </a:spcAft>
              <a:defRPr/>
            </a:pPr>
            <a:endParaRPr lang="en-US" sz="1600" b="1" dirty="0">
              <a:solidFill>
                <a:schemeClr val="dk2">
                  <a:hueOff val="0"/>
                  <a:satOff val="0"/>
                  <a:lumOff val="0"/>
                  <a:alphaOff val="0"/>
                </a:schemeClr>
              </a:solidFill>
              <a:latin typeface="Verdana" pitchFamily="34" charset="0"/>
              <a:ea typeface="Verdana" pitchFamily="34" charset="0"/>
              <a:cs typeface="Verdana" pitchFamily="34" charset="0"/>
            </a:endParaRPr>
          </a:p>
        </p:txBody>
      </p:sp>
      <p:sp>
        <p:nvSpPr>
          <p:cNvPr id="7"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Theory of Change</a:t>
            </a: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1BE45F-D2DB-3240-AE82-2BFD6264EAA7}" type="slidenum">
              <a:rPr lang="en-US">
                <a:solidFill>
                  <a:srgbClr val="898989"/>
                </a:solidFill>
                <a:latin typeface="Calibri" charset="0"/>
              </a:rPr>
              <a:pPr eaLnBrk="1" hangingPunct="1"/>
              <a:t>6</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46050" cy="158750"/>
        </p:xfrm>
        <a:graphic>
          <a:graphicData uri="http://schemas.openxmlformats.org/presentationml/2006/ole">
            <p:oleObj spid="_x0000_s2095" name="think-cell Slide" r:id="rId8" imgW="0" imgH="0" progId="">
              <p:embed/>
            </p:oleObj>
          </a:graphicData>
        </a:graphic>
      </p:graphicFrame>
      <p:sp>
        <p:nvSpPr>
          <p:cNvPr id="2051" name="Oval 4"/>
          <p:cNvSpPr>
            <a:spLocks noChangeArrowheads="1"/>
          </p:cNvSpPr>
          <p:nvPr>
            <p:custDataLst>
              <p:tags r:id="rId2"/>
            </p:custDataLst>
          </p:nvPr>
        </p:nvSpPr>
        <p:spPr bwMode="auto">
          <a:xfrm>
            <a:off x="381000" y="2971800"/>
            <a:ext cx="2664000"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a:solidFill>
                  <a:srgbClr val="FFFFFF"/>
                </a:solidFill>
                <a:latin typeface="Verdana" charset="0"/>
              </a:rPr>
              <a:t>Successful Experiences</a:t>
            </a:r>
          </a:p>
          <a:p>
            <a:pPr algn="ctr" eaLnBrk="0" hangingPunct="0"/>
            <a:r>
              <a:rPr lang="en-US" sz="1600">
                <a:solidFill>
                  <a:srgbClr val="FFFFFF"/>
                </a:solidFill>
                <a:latin typeface="Verdana" charset="0"/>
              </a:rPr>
              <a:t>(Teach For America, </a:t>
            </a:r>
          </a:p>
          <a:p>
            <a:pPr algn="ctr" eaLnBrk="0" hangingPunct="0"/>
            <a:r>
              <a:rPr lang="en-US" sz="1600">
                <a:solidFill>
                  <a:srgbClr val="FFFFFF"/>
                </a:solidFill>
                <a:latin typeface="Verdana" charset="0"/>
              </a:rPr>
              <a:t>Teach First)</a:t>
            </a:r>
          </a:p>
        </p:txBody>
      </p:sp>
      <p:sp>
        <p:nvSpPr>
          <p:cNvPr id="2052" name="Oval 9"/>
          <p:cNvSpPr>
            <a:spLocks noChangeArrowheads="1"/>
          </p:cNvSpPr>
          <p:nvPr>
            <p:custDataLst>
              <p:tags r:id="rId3"/>
            </p:custDataLst>
          </p:nvPr>
        </p:nvSpPr>
        <p:spPr bwMode="auto">
          <a:xfrm>
            <a:off x="381000" y="3962400"/>
            <a:ext cx="2636838"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a:solidFill>
                  <a:srgbClr val="FFFFFF"/>
                </a:solidFill>
                <a:latin typeface="Verdana" charset="0"/>
              </a:rPr>
              <a:t>International Support</a:t>
            </a:r>
          </a:p>
          <a:p>
            <a:pPr algn="ctr" eaLnBrk="0" hangingPunct="0"/>
            <a:r>
              <a:rPr lang="en-US" sz="1600">
                <a:solidFill>
                  <a:srgbClr val="FFFFFF"/>
                </a:solidFill>
                <a:latin typeface="Verdana" charset="0"/>
              </a:rPr>
              <a:t>(Teach For All)</a:t>
            </a:r>
          </a:p>
        </p:txBody>
      </p:sp>
      <p:sp>
        <p:nvSpPr>
          <p:cNvPr id="2053" name="Oval 10"/>
          <p:cNvSpPr>
            <a:spLocks noChangeArrowheads="1"/>
          </p:cNvSpPr>
          <p:nvPr>
            <p:custDataLst>
              <p:tags r:id="rId4"/>
            </p:custDataLst>
          </p:nvPr>
        </p:nvSpPr>
        <p:spPr bwMode="auto">
          <a:xfrm>
            <a:off x="381000" y="1981200"/>
            <a:ext cx="2659063" cy="863999"/>
          </a:xfrm>
          <a:prstGeom prst="rect">
            <a:avLst/>
          </a:prstGeom>
          <a:solidFill>
            <a:srgbClr val="9F293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p>
            <a:pPr algn="ctr" eaLnBrk="0" hangingPunct="0"/>
            <a:r>
              <a:rPr lang="en-US" sz="1600">
                <a:solidFill>
                  <a:srgbClr val="FFFFFF"/>
                </a:solidFill>
                <a:latin typeface="Verdana" charset="0"/>
              </a:rPr>
              <a:t>Drive to Reduce Education Inequality in Lebanon</a:t>
            </a:r>
          </a:p>
        </p:txBody>
      </p:sp>
      <p:sp>
        <p:nvSpPr>
          <p:cNvPr id="2054" name="Rectangle 2"/>
          <p:cNvSpPr>
            <a:spLocks noChangeArrowheads="1"/>
          </p:cNvSpPr>
          <p:nvPr>
            <p:custDataLst>
              <p:tags r:id="rId5"/>
            </p:custDataLst>
          </p:nvPr>
        </p:nvSpPr>
        <p:spPr bwMode="auto">
          <a:xfrm>
            <a:off x="0" y="0"/>
            <a:ext cx="8593138" cy="71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gn="ctr" eaLnBrk="0" hangingPunct="0"/>
            <a:r>
              <a:rPr lang="en-US">
                <a:solidFill>
                  <a:srgbClr val="FFFFFF"/>
                </a:solidFill>
                <a:latin typeface="Verdana" charset="0"/>
              </a:rPr>
              <a:t>Launch of Teach For Lebanon in August 2008</a:t>
            </a:r>
          </a:p>
        </p:txBody>
      </p:sp>
      <p:grpSp>
        <p:nvGrpSpPr>
          <p:cNvPr id="2055" name="Group 12"/>
          <p:cNvGrpSpPr>
            <a:grpSpLocks/>
          </p:cNvGrpSpPr>
          <p:nvPr/>
        </p:nvGrpSpPr>
        <p:grpSpPr bwMode="auto">
          <a:xfrm>
            <a:off x="3297238" y="981075"/>
            <a:ext cx="4170362" cy="4810125"/>
            <a:chOff x="3341688" y="1603376"/>
            <a:chExt cx="4395523" cy="4586288"/>
          </a:xfrm>
        </p:grpSpPr>
        <p:sp>
          <p:nvSpPr>
            <p:cNvPr id="2061" name="AutoShape 21"/>
            <p:cNvSpPr>
              <a:spLocks noChangeArrowheads="1"/>
            </p:cNvSpPr>
            <p:nvPr/>
          </p:nvSpPr>
          <p:spPr bwMode="auto">
            <a:xfrm rot="5400000">
              <a:off x="4845616" y="3298068"/>
              <a:ext cx="4586288" cy="1196903"/>
            </a:xfrm>
            <a:prstGeom prst="triangle">
              <a:avLst>
                <a:gd name="adj" fmla="val 50000"/>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08000" tIns="91440" rIns="72000" bIns="36000"/>
            <a:lstStyle/>
            <a:p>
              <a:pPr marL="182563" indent="-179388" eaLnBrk="0" hangingPunct="0">
                <a:spcBef>
                  <a:spcPts val="2400"/>
                </a:spcBef>
                <a:buClr>
                  <a:srgbClr val="000000"/>
                </a:buClr>
                <a:buFont typeface="Wingdings" charset="0"/>
                <a:buChar char="§"/>
              </a:pPr>
              <a:endParaRPr lang="en-US" sz="1400">
                <a:solidFill>
                  <a:srgbClr val="000000"/>
                </a:solidFill>
                <a:latin typeface="Verdana" charset="0"/>
              </a:endParaRPr>
            </a:p>
          </p:txBody>
        </p:sp>
        <p:sp>
          <p:nvSpPr>
            <p:cNvPr id="2062" name="Rectangle 7"/>
            <p:cNvSpPr>
              <a:spLocks noChangeArrowheads="1"/>
            </p:cNvSpPr>
            <p:nvPr/>
          </p:nvSpPr>
          <p:spPr bwMode="gray">
            <a:xfrm>
              <a:off x="3341688" y="2565400"/>
              <a:ext cx="3694112" cy="2679700"/>
            </a:xfrm>
            <a:prstGeom prst="rect">
              <a:avLst/>
            </a:prstGeom>
            <a:solidFill>
              <a:srgbClr val="CC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08000" tIns="91440" rIns="72000" bIns="36000" anchor="ctr"/>
            <a:lstStyle/>
            <a:p>
              <a:pPr marL="182563" indent="-179388" eaLnBrk="0" hangingPunct="0">
                <a:spcBef>
                  <a:spcPts val="1800"/>
                </a:spcBef>
                <a:buClr>
                  <a:srgbClr val="000000"/>
                </a:buClr>
                <a:buFont typeface="Wingdings" charset="0"/>
                <a:buChar char="§"/>
              </a:pPr>
              <a:r>
                <a:rPr lang="en-US" sz="1400" dirty="0">
                  <a:solidFill>
                    <a:srgbClr val="000000"/>
                  </a:solidFill>
                  <a:latin typeface="Verdana" charset="0"/>
                </a:rPr>
                <a:t>After two years of collaborative efforts, Teach For Lebanon was officially launched on August 2008</a:t>
              </a:r>
            </a:p>
            <a:p>
              <a:pPr marL="182563" indent="-179388" eaLnBrk="0" hangingPunct="0">
                <a:spcBef>
                  <a:spcPts val="1800"/>
                </a:spcBef>
                <a:buClr>
                  <a:srgbClr val="000000"/>
                </a:buClr>
                <a:buFont typeface="Wingdings" charset="0"/>
                <a:buChar char="§"/>
              </a:pPr>
              <a:r>
                <a:rPr lang="en-US" sz="1400" dirty="0">
                  <a:solidFill>
                    <a:srgbClr val="000000"/>
                  </a:solidFill>
                  <a:latin typeface="Verdana" charset="0"/>
                </a:rPr>
                <a:t>Being involved with the initiative for more than two years, in July 2008, Ali Dimashkieh took the lead, as CEO of Teach For Lebanon, to kick off the work</a:t>
              </a:r>
            </a:p>
          </p:txBody>
        </p:sp>
      </p:grpSp>
      <p:pic>
        <p:nvPicPr>
          <p:cNvPr id="2056" name="Picture 12" descr="TFL logo final HI RES.jpg"/>
          <p:cNvPicPr>
            <a:picLocks noChangeAspect="1"/>
          </p:cNvPicPr>
          <p:nvPr/>
        </p:nvPicPr>
        <p:blipFill>
          <a:blip r:embed="rId9" cstate="screen">
            <a:extLst>
              <a:ext uri="{28A0092B-C50C-407E-A947-70E740481C1C}">
                <a14:useLocalDpi xmlns="" xmlns:a14="http://schemas.microsoft.com/office/drawing/2010/main"/>
              </a:ext>
            </a:extLst>
          </a:blip>
          <a:srcRect/>
          <a:stretch>
            <a:fillRect/>
          </a:stretch>
        </p:blipFill>
        <p:spPr bwMode="auto">
          <a:xfrm>
            <a:off x="7150100" y="2146300"/>
            <a:ext cx="1724025" cy="231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7" name="Picture 8" descr="header-2.jpg"/>
          <p:cNvPicPr>
            <a:picLocks noChangeAspect="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925513" y="6019800"/>
            <a:ext cx="7304087"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Launch of Teach For Lebanon</a:t>
            </a:r>
          </a:p>
        </p:txBody>
      </p:sp>
      <p:sp>
        <p:nvSpPr>
          <p:cNvPr id="13" name="Slide Number Placeholder 1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F53B62-DA18-C548-AD83-A4BFA5C6B2C3}" type="slidenum">
              <a:rPr lang="en-US">
                <a:solidFill>
                  <a:srgbClr val="898989"/>
                </a:solidFill>
                <a:latin typeface="Calibri" charset="0"/>
              </a:rPr>
              <a:pPr eaLnBrk="1" hangingPunct="1"/>
              <a:t>7</a:t>
            </a:fld>
            <a:endParaRPr lang="en-US">
              <a:solidFill>
                <a:srgbClr val="898989"/>
              </a:solidFill>
              <a:latin typeface="Calibri" charset="0"/>
            </a:endParaRPr>
          </a:p>
        </p:txBody>
      </p:sp>
      <p:sp>
        <p:nvSpPr>
          <p:cNvPr id="14" name="Footer Placeholder 1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175"/>
            <a:ext cx="8442325" cy="715963"/>
          </a:xfrm>
          <a:prstGeom prst="rect">
            <a:avLst/>
          </a:prstGeom>
        </p:spPr>
        <p:txBody>
          <a:bodyPr anchor="ctr"/>
          <a:lstStyle/>
          <a:p>
            <a:pPr algn="ctr" eaLnBrk="0" hangingPunct="0">
              <a:defRPr/>
            </a:pPr>
            <a:r>
              <a:rPr lang="en-US" b="1" kern="0" dirty="0">
                <a:solidFill>
                  <a:schemeClr val="bg1"/>
                </a:solidFill>
                <a:latin typeface="Verdana" pitchFamily="34" charset="0"/>
                <a:ea typeface="Verdana" pitchFamily="34" charset="0"/>
                <a:cs typeface="Verdana" pitchFamily="34" charset="0"/>
              </a:rPr>
              <a:t>Content Outline</a:t>
            </a:r>
          </a:p>
        </p:txBody>
      </p:sp>
      <p:sp>
        <p:nvSpPr>
          <p:cNvPr id="5" name="Title 1"/>
          <p:cNvSpPr txBox="1">
            <a:spLocks/>
          </p:cNvSpPr>
          <p:nvPr/>
        </p:nvSpPr>
        <p:spPr>
          <a:xfrm>
            <a:off x="0" y="3175"/>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Content Outline</a:t>
            </a:r>
          </a:p>
        </p:txBody>
      </p:sp>
      <p:graphicFrame>
        <p:nvGraphicFramePr>
          <p:cNvPr id="6" name="Diagram 5"/>
          <p:cNvGraphicFramePr/>
          <p:nvPr>
            <p:extLst>
              <p:ext uri="{D42A27DB-BD31-4B8C-83A1-F6EECF244321}">
                <p14:modId xmlns="" xmlns:p14="http://schemas.microsoft.com/office/powerpoint/2010/main" val="3033842180"/>
              </p:ext>
            </p:extLst>
          </p:nvPr>
        </p:nvGraphicFramePr>
        <p:xfrm>
          <a:off x="431074" y="1227666"/>
          <a:ext cx="833192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D6D0713-0F18-5D43-A7F0-81FCD86F6F1C}" type="slidenum">
              <a:rPr lang="en-US">
                <a:solidFill>
                  <a:srgbClr val="898989"/>
                </a:solidFill>
                <a:latin typeface="Calibri" charset="0"/>
              </a:rPr>
              <a:pPr eaLnBrk="1" hangingPunct="1"/>
              <a:t>8</a:t>
            </a:fld>
            <a:endParaRPr lang="en-US">
              <a:solidFill>
                <a:srgbClr val="898989"/>
              </a:solidFill>
              <a:latin typeface="Calibri" charset="0"/>
            </a:endParaRPr>
          </a:p>
        </p:txBody>
      </p:sp>
      <p:sp>
        <p:nvSpPr>
          <p:cNvPr id="8" name="Footer Placeholder 7"/>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a:t>
            </a:r>
            <a:endParaRPr lang="en-US" dirty="0">
              <a:solidFill>
                <a:srgbClr val="898989"/>
              </a:solidFill>
              <a:latin typeface="Calibri" charset="0"/>
            </a:endParaRPr>
          </a:p>
        </p:txBody>
      </p:sp>
    </p:spTree>
    <p:extLst>
      <p:ext uri="{BB962C8B-B14F-4D97-AF65-F5344CB8AC3E}">
        <p14:creationId xmlns="" xmlns:p14="http://schemas.microsoft.com/office/powerpoint/2010/main" val="1761203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1510" name="AutoShape 6"/>
          <p:cNvSpPr>
            <a:spLocks noChangeArrowheads="1"/>
          </p:cNvSpPr>
          <p:nvPr>
            <p:custDataLst>
              <p:tags r:id="rId1"/>
            </p:custDataLst>
          </p:nvPr>
        </p:nvSpPr>
        <p:spPr bwMode="gray">
          <a:xfrm rot="5400000">
            <a:off x="1044575" y="1909763"/>
            <a:ext cx="1076325" cy="1181100"/>
          </a:xfrm>
          <a:prstGeom prst="chevron">
            <a:avLst>
              <a:gd name="adj" fmla="val 20597"/>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Training</a:t>
            </a:r>
          </a:p>
        </p:txBody>
      </p:sp>
      <p:sp>
        <p:nvSpPr>
          <p:cNvPr id="2581511" name="AutoShape 7"/>
          <p:cNvSpPr>
            <a:spLocks noChangeArrowheads="1"/>
          </p:cNvSpPr>
          <p:nvPr>
            <p:custDataLst>
              <p:tags r:id="rId2"/>
            </p:custDataLst>
          </p:nvPr>
        </p:nvSpPr>
        <p:spPr bwMode="gray">
          <a:xfrm rot="5400000">
            <a:off x="1044575" y="2800351"/>
            <a:ext cx="1076325" cy="1181100"/>
          </a:xfrm>
          <a:prstGeom prst="chevron">
            <a:avLst>
              <a:gd name="adj" fmla="val 20449"/>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endParaRPr lang="en-US" sz="1400" dirty="0">
              <a:solidFill>
                <a:srgbClr val="FFFFFF"/>
              </a:solidFill>
              <a:latin typeface="Verdana" pitchFamily="34" charset="0"/>
              <a:ea typeface="Verdana" pitchFamily="34" charset="0"/>
              <a:cs typeface="Verdana" pitchFamily="34" charset="0"/>
            </a:endParaRP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School</a:t>
            </a: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Placement</a:t>
            </a:r>
          </a:p>
        </p:txBody>
      </p:sp>
      <p:sp>
        <p:nvSpPr>
          <p:cNvPr id="2581512" name="AutoShape 8"/>
          <p:cNvSpPr>
            <a:spLocks noChangeArrowheads="1"/>
          </p:cNvSpPr>
          <p:nvPr>
            <p:custDataLst>
              <p:tags r:id="rId3"/>
            </p:custDataLst>
          </p:nvPr>
        </p:nvSpPr>
        <p:spPr bwMode="gray">
          <a:xfrm rot="5400000">
            <a:off x="1044575" y="3679826"/>
            <a:ext cx="1076325" cy="1181100"/>
          </a:xfrm>
          <a:prstGeom prst="chevron">
            <a:avLst>
              <a:gd name="adj" fmla="val 21634"/>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endParaRPr lang="en-US" sz="1400" dirty="0">
              <a:solidFill>
                <a:srgbClr val="FFFFFF"/>
              </a:solidFill>
              <a:latin typeface="Verdana" pitchFamily="34" charset="0"/>
              <a:ea typeface="Verdana" pitchFamily="34" charset="0"/>
              <a:cs typeface="Verdana" pitchFamily="34" charset="0"/>
            </a:endParaRP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Ongoing</a:t>
            </a: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Support</a:t>
            </a:r>
          </a:p>
        </p:txBody>
      </p:sp>
      <p:sp>
        <p:nvSpPr>
          <p:cNvPr id="2581514" name="AutoShape 10"/>
          <p:cNvSpPr>
            <a:spLocks noChangeArrowheads="1"/>
          </p:cNvSpPr>
          <p:nvPr>
            <p:custDataLst>
              <p:tags r:id="rId4"/>
            </p:custDataLst>
          </p:nvPr>
        </p:nvSpPr>
        <p:spPr bwMode="gray">
          <a:xfrm rot="5400000">
            <a:off x="1043781" y="1021557"/>
            <a:ext cx="1077913" cy="1181100"/>
          </a:xfrm>
          <a:prstGeom prst="chevron">
            <a:avLst>
              <a:gd name="adj" fmla="val 20597"/>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r>
              <a:rPr lang="en-US" sz="1400">
                <a:solidFill>
                  <a:srgbClr val="FFFFFF"/>
                </a:solidFill>
                <a:latin typeface="Verdana" pitchFamily="34" charset="0"/>
                <a:ea typeface="Verdana" pitchFamily="34" charset="0"/>
                <a:cs typeface="Verdana" pitchFamily="34" charset="0"/>
              </a:rPr>
              <a:t>Recruitment</a:t>
            </a:r>
          </a:p>
        </p:txBody>
      </p:sp>
      <p:sp>
        <p:nvSpPr>
          <p:cNvPr id="23558" name="Rectangle 19"/>
          <p:cNvSpPr>
            <a:spLocks noChangeArrowheads="1"/>
          </p:cNvSpPr>
          <p:nvPr>
            <p:custDataLst>
              <p:tags r:id="rId5"/>
            </p:custDataLst>
          </p:nvPr>
        </p:nvSpPr>
        <p:spPr bwMode="gray">
          <a:xfrm>
            <a:off x="2397125" y="1273175"/>
            <a:ext cx="51355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solidFill>
                  <a:srgbClr val="000000"/>
                </a:solidFill>
                <a:latin typeface="Verdana" charset="0"/>
              </a:rPr>
              <a:t>Recruit highest-quality talent who demonstrate core competencies to drive impact on student achievement and become long-term leaders able to effect systemic change</a:t>
            </a:r>
          </a:p>
        </p:txBody>
      </p:sp>
      <p:sp>
        <p:nvSpPr>
          <p:cNvPr id="23559" name="Rectangle 20"/>
          <p:cNvSpPr>
            <a:spLocks noChangeArrowheads="1"/>
          </p:cNvSpPr>
          <p:nvPr>
            <p:custDataLst>
              <p:tags r:id="rId6"/>
            </p:custDataLst>
          </p:nvPr>
        </p:nvSpPr>
        <p:spPr bwMode="gray">
          <a:xfrm>
            <a:off x="2397125" y="2174875"/>
            <a:ext cx="51355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solidFill>
                  <a:srgbClr val="000000"/>
                </a:solidFill>
                <a:latin typeface="Verdana" charset="0"/>
              </a:rPr>
              <a:t>Provide participants (Fellows) with training and professional development needed to impact student achievement</a:t>
            </a:r>
          </a:p>
        </p:txBody>
      </p:sp>
      <p:sp>
        <p:nvSpPr>
          <p:cNvPr id="23560" name="Rectangle 21"/>
          <p:cNvSpPr>
            <a:spLocks noChangeArrowheads="1"/>
          </p:cNvSpPr>
          <p:nvPr>
            <p:custDataLst>
              <p:tags r:id="rId7"/>
            </p:custDataLst>
          </p:nvPr>
        </p:nvSpPr>
        <p:spPr bwMode="gray">
          <a:xfrm>
            <a:off x="2397125" y="3063875"/>
            <a:ext cx="51355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solidFill>
                  <a:srgbClr val="000000"/>
                </a:solidFill>
                <a:latin typeface="Verdana" charset="0"/>
              </a:rPr>
              <a:t>Place participants (Fellows) for a minimum of 2 years in full-time teaching positions in regions suffering from education inequality</a:t>
            </a:r>
          </a:p>
        </p:txBody>
      </p:sp>
      <p:sp>
        <p:nvSpPr>
          <p:cNvPr id="23561" name="Rectangle 22"/>
          <p:cNvSpPr>
            <a:spLocks noChangeArrowheads="1"/>
          </p:cNvSpPr>
          <p:nvPr>
            <p:custDataLst>
              <p:tags r:id="rId8"/>
            </p:custDataLst>
          </p:nvPr>
        </p:nvSpPr>
        <p:spPr bwMode="gray">
          <a:xfrm>
            <a:off x="2397125" y="3937000"/>
            <a:ext cx="51355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solidFill>
                  <a:srgbClr val="000000"/>
                </a:solidFill>
                <a:latin typeface="Verdana" charset="0"/>
              </a:rPr>
              <a:t>Provide continuous support to the placed Fellows through school visits and additional training in order to maximize their performance</a:t>
            </a:r>
          </a:p>
        </p:txBody>
      </p:sp>
      <p:sp>
        <p:nvSpPr>
          <p:cNvPr id="23562" name="Line 14"/>
          <p:cNvSpPr>
            <a:spLocks noChangeShapeType="1"/>
          </p:cNvSpPr>
          <p:nvPr>
            <p:custDataLst>
              <p:tags r:id="rId9"/>
            </p:custDataLst>
          </p:nvPr>
        </p:nvSpPr>
        <p:spPr bwMode="auto">
          <a:xfrm>
            <a:off x="2173288" y="1951038"/>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3563" name="Line 15"/>
          <p:cNvSpPr>
            <a:spLocks noChangeShapeType="1"/>
          </p:cNvSpPr>
          <p:nvPr>
            <p:custDataLst>
              <p:tags r:id="rId10"/>
            </p:custDataLst>
          </p:nvPr>
        </p:nvSpPr>
        <p:spPr bwMode="auto">
          <a:xfrm>
            <a:off x="2173288" y="2841625"/>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3564" name="Line 16"/>
          <p:cNvSpPr>
            <a:spLocks noChangeShapeType="1"/>
          </p:cNvSpPr>
          <p:nvPr>
            <p:custDataLst>
              <p:tags r:id="rId11"/>
            </p:custDataLst>
          </p:nvPr>
        </p:nvSpPr>
        <p:spPr bwMode="auto">
          <a:xfrm>
            <a:off x="2173288" y="3721100"/>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3565" name="Line 17"/>
          <p:cNvSpPr>
            <a:spLocks noChangeShapeType="1"/>
          </p:cNvSpPr>
          <p:nvPr>
            <p:custDataLst>
              <p:tags r:id="rId12"/>
            </p:custDataLst>
          </p:nvPr>
        </p:nvSpPr>
        <p:spPr bwMode="auto">
          <a:xfrm>
            <a:off x="2173288" y="4587875"/>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3566" name="Line 18"/>
          <p:cNvSpPr>
            <a:spLocks noChangeShapeType="1"/>
          </p:cNvSpPr>
          <p:nvPr>
            <p:custDataLst>
              <p:tags r:id="rId13"/>
            </p:custDataLst>
          </p:nvPr>
        </p:nvSpPr>
        <p:spPr bwMode="auto">
          <a:xfrm>
            <a:off x="2173288" y="1060450"/>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 name="AutoShape 8"/>
          <p:cNvSpPr>
            <a:spLocks noChangeArrowheads="1"/>
          </p:cNvSpPr>
          <p:nvPr>
            <p:custDataLst>
              <p:tags r:id="rId14"/>
            </p:custDataLst>
          </p:nvPr>
        </p:nvSpPr>
        <p:spPr bwMode="gray">
          <a:xfrm rot="5400000">
            <a:off x="1044575" y="5448301"/>
            <a:ext cx="1076325" cy="1181100"/>
          </a:xfrm>
          <a:prstGeom prst="chevron">
            <a:avLst>
              <a:gd name="adj" fmla="val 21634"/>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endParaRPr lang="en-US" sz="1400" dirty="0">
              <a:solidFill>
                <a:srgbClr val="FFFFFF"/>
              </a:solidFill>
              <a:latin typeface="Verdana" pitchFamily="34" charset="0"/>
              <a:ea typeface="Verdana" pitchFamily="34" charset="0"/>
              <a:cs typeface="Verdana" pitchFamily="34" charset="0"/>
            </a:endParaRP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Measuring Impact</a:t>
            </a:r>
          </a:p>
        </p:txBody>
      </p:sp>
      <p:sp>
        <p:nvSpPr>
          <p:cNvPr id="23568" name="Line 17"/>
          <p:cNvSpPr>
            <a:spLocks noChangeShapeType="1"/>
          </p:cNvSpPr>
          <p:nvPr>
            <p:custDataLst>
              <p:tags r:id="rId15"/>
            </p:custDataLst>
          </p:nvPr>
        </p:nvSpPr>
        <p:spPr bwMode="auto">
          <a:xfrm>
            <a:off x="2173288" y="5468938"/>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3569" name="Rectangle 22"/>
          <p:cNvSpPr>
            <a:spLocks noChangeArrowheads="1"/>
          </p:cNvSpPr>
          <p:nvPr>
            <p:custDataLst>
              <p:tags r:id="rId16"/>
            </p:custDataLst>
          </p:nvPr>
        </p:nvSpPr>
        <p:spPr bwMode="gray">
          <a:xfrm>
            <a:off x="2397125" y="4818063"/>
            <a:ext cx="5135563"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solidFill>
                  <a:srgbClr val="000000"/>
                </a:solidFill>
                <a:latin typeface="Verdana" charset="0"/>
              </a:rPr>
              <a:t>Provide support to Alumni Fellows (e.g. capability building programs, career guidance, job placement) to create a sustainable effort towards education equality</a:t>
            </a:r>
          </a:p>
        </p:txBody>
      </p:sp>
      <p:sp>
        <p:nvSpPr>
          <p:cNvPr id="23570" name="Line 17"/>
          <p:cNvSpPr>
            <a:spLocks noChangeShapeType="1"/>
          </p:cNvSpPr>
          <p:nvPr>
            <p:custDataLst>
              <p:tags r:id="rId17"/>
            </p:custDataLst>
          </p:nvPr>
        </p:nvSpPr>
        <p:spPr bwMode="auto">
          <a:xfrm>
            <a:off x="2173288" y="6351588"/>
            <a:ext cx="5316537" cy="0"/>
          </a:xfrm>
          <a:prstGeom prst="line">
            <a:avLst/>
          </a:prstGeom>
          <a:noFill/>
          <a:ln w="9525">
            <a:solidFill>
              <a:srgbClr val="939393"/>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lstStyle/>
          <a:p>
            <a:endParaRPr lang="en-US"/>
          </a:p>
        </p:txBody>
      </p:sp>
      <p:sp>
        <p:nvSpPr>
          <p:cNvPr id="27" name="AutoShape 8"/>
          <p:cNvSpPr>
            <a:spLocks noChangeArrowheads="1"/>
          </p:cNvSpPr>
          <p:nvPr>
            <p:custDataLst>
              <p:tags r:id="rId18"/>
            </p:custDataLst>
          </p:nvPr>
        </p:nvSpPr>
        <p:spPr bwMode="gray">
          <a:xfrm rot="5400000">
            <a:off x="1041400" y="4564063"/>
            <a:ext cx="1076325" cy="1181100"/>
          </a:xfrm>
          <a:prstGeom prst="chevron">
            <a:avLst>
              <a:gd name="adj" fmla="val 21634"/>
            </a:avLst>
          </a:prstGeom>
          <a:solidFill>
            <a:srgbClr val="9F2936"/>
          </a:solidFill>
          <a:ln w="9525">
            <a:noFill/>
            <a:miter lim="800000"/>
            <a:headEnd/>
            <a:tailEnd/>
          </a:ln>
          <a:effectLst>
            <a:outerShdw dist="35921" dir="2700000" algn="ctr" rotWithShape="0">
              <a:srgbClr val="FFFFFF"/>
            </a:outerShdw>
          </a:effectLst>
        </p:spPr>
        <p:txBody>
          <a:bodyPr rot="10800000" vert="eaVert" tIns="0" rIns="0" bIns="0" anchor="ctr"/>
          <a:lstStyle/>
          <a:p>
            <a:pPr algn="ctr" eaLnBrk="0" fontAlgn="auto" hangingPunct="0">
              <a:spcBef>
                <a:spcPts val="0"/>
              </a:spcBef>
              <a:spcAft>
                <a:spcPts val="0"/>
              </a:spcAft>
              <a:defRPr/>
            </a:pPr>
            <a:endParaRPr lang="en-US" sz="1400" dirty="0">
              <a:solidFill>
                <a:srgbClr val="FFFFFF"/>
              </a:solidFill>
              <a:latin typeface="Verdana" pitchFamily="34" charset="0"/>
              <a:ea typeface="Verdana" pitchFamily="34" charset="0"/>
              <a:cs typeface="Verdana" pitchFamily="34" charset="0"/>
            </a:endParaRPr>
          </a:p>
          <a:p>
            <a:pPr algn="ctr" eaLnBrk="0" fontAlgn="auto" hangingPunct="0">
              <a:spcBef>
                <a:spcPts val="0"/>
              </a:spcBef>
              <a:spcAft>
                <a:spcPts val="0"/>
              </a:spcAft>
              <a:defRPr/>
            </a:pPr>
            <a:r>
              <a:rPr lang="en-US" sz="1400" dirty="0">
                <a:solidFill>
                  <a:srgbClr val="FFFFFF"/>
                </a:solidFill>
                <a:latin typeface="Verdana" pitchFamily="34" charset="0"/>
                <a:ea typeface="Verdana" pitchFamily="34" charset="0"/>
                <a:cs typeface="Verdana" pitchFamily="34" charset="0"/>
              </a:rPr>
              <a:t>Fellow Alumni Support</a:t>
            </a:r>
          </a:p>
        </p:txBody>
      </p:sp>
      <p:sp>
        <p:nvSpPr>
          <p:cNvPr id="23572" name="Rectangle 22"/>
          <p:cNvSpPr>
            <a:spLocks noChangeArrowheads="1"/>
          </p:cNvSpPr>
          <p:nvPr>
            <p:custDataLst>
              <p:tags r:id="rId19"/>
            </p:custDataLst>
          </p:nvPr>
        </p:nvSpPr>
        <p:spPr bwMode="gray">
          <a:xfrm>
            <a:off x="2379663" y="5637213"/>
            <a:ext cx="5137150" cy="45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marL="179388" indent="-179388" eaLnBrk="0" hangingPunct="0">
              <a:buClr>
                <a:srgbClr val="000000"/>
              </a:buClr>
              <a:buFont typeface="Wingdings" charset="0"/>
              <a:buChar char="§"/>
            </a:pPr>
            <a:r>
              <a:rPr lang="en-US" sz="1400">
                <a:latin typeface="Verdana" charset="0"/>
              </a:rPr>
              <a:t>Continuously measuring the impact of the program on student achievement and social behavior as well as school community </a:t>
            </a:r>
          </a:p>
        </p:txBody>
      </p:sp>
      <p:sp>
        <p:nvSpPr>
          <p:cNvPr id="22" name="Title 1"/>
          <p:cNvSpPr txBox="1">
            <a:spLocks/>
          </p:cNvSpPr>
          <p:nvPr/>
        </p:nvSpPr>
        <p:spPr>
          <a:xfrm>
            <a:off x="-1588" y="0"/>
            <a:ext cx="9145588" cy="715963"/>
          </a:xfrm>
          <a:prstGeom prst="rect">
            <a:avLst/>
          </a:prstGeom>
          <a:solidFill>
            <a:srgbClr val="9F2936"/>
          </a:solidFill>
        </p:spPr>
        <p:txBody>
          <a:bodyPr anchor="ctr"/>
          <a:lstStyle/>
          <a:p>
            <a:pPr algn="ctr" eaLnBrk="0" hangingPunct="0">
              <a:defRPr/>
            </a:pPr>
            <a:r>
              <a:rPr lang="en-US" sz="2400" b="1" kern="0" dirty="0">
                <a:solidFill>
                  <a:schemeClr val="bg1"/>
                </a:solidFill>
                <a:latin typeface="Verdana" pitchFamily="34" charset="0"/>
                <a:ea typeface="Verdana" pitchFamily="34" charset="0"/>
                <a:cs typeface="Verdana" pitchFamily="34" charset="0"/>
              </a:rPr>
              <a:t>Teach For Lebanon Operating Model</a:t>
            </a:r>
          </a:p>
        </p:txBody>
      </p:sp>
      <p:sp>
        <p:nvSpPr>
          <p:cNvPr id="23" name="Slide Number Placeholder 22"/>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D2A706-23BA-7C44-B2D3-1001F10082AB}" type="slidenum">
              <a:rPr lang="en-US">
                <a:solidFill>
                  <a:srgbClr val="898989"/>
                </a:solidFill>
                <a:latin typeface="Calibri" charset="0"/>
              </a:rPr>
              <a:pPr eaLnBrk="1" hangingPunct="1"/>
              <a:t>9</a:t>
            </a:fld>
            <a:endParaRPr lang="en-US">
              <a:solidFill>
                <a:srgbClr val="898989"/>
              </a:solidFill>
              <a:latin typeface="Calibri" charset="0"/>
            </a:endParaRPr>
          </a:p>
        </p:txBody>
      </p:sp>
      <p:sp>
        <p:nvSpPr>
          <p:cNvPr id="24" name="Footer Placeholder 23"/>
          <p:cNvSpPr>
            <a:spLocks noGrp="1"/>
          </p:cNvSpPr>
          <p:nvPr>
            <p:ph type="ftr" sz="quarter" idx="11"/>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dirty="0">
                <a:solidFill>
                  <a:srgbClr val="898989"/>
                </a:solidFill>
                <a:latin typeface="Calibri" charset="0"/>
              </a:rPr>
              <a:t>© Teach For Lebanon </a:t>
            </a:r>
            <a:r>
              <a:rPr lang="en-US" dirty="0" smtClean="0">
                <a:solidFill>
                  <a:srgbClr val="898989"/>
                </a:solidFill>
                <a:latin typeface="Calibri" charset="0"/>
              </a:rPr>
              <a:t>2012 </a:t>
            </a:r>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dYtSIHUhUm1Fm6Qg8t9n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eXVrdmztEqBQftxkjwHz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lrTKvVHqku7mN36zS59z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nFSZhZPqUSXdDjx9JAn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SJPZuddUu3UG_hJzzE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P9TcVCB9U.YTYTHse4Ti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NGQOqBtp0aGYz00BVHc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wVrjOYsoUS7xJWOG3Pq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OYWBdWQZkq0szeXmDtB2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6DSovpwIEO5zoZBPnCq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J5UYNlHbk64l2zBBE6g3w"/>
</p:tagLst>
</file>

<file path=ppt/tags/tag2.xml><?xml version="1.0" encoding="utf-8"?>
<p:tagLst xmlns:a="http://schemas.openxmlformats.org/drawingml/2006/main" xmlns:r="http://schemas.openxmlformats.org/officeDocument/2006/relationships" xmlns:p="http://schemas.openxmlformats.org/presentationml/2006/main">
  <p:tag name="RESIZE" val="Yes"/>
  <p:tag name="THINKCELLSHAPEDONOTDELETE" val="p1.y4S3EKl0yw13VrAe9Ut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_NeMDv0tEGqxXUSUOXeA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vfTPJ0tmEmvsRxSUgZJp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wlrTKvVHqku7mN36zS59z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_NeMDv0tEGqxXUSUOXeA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wVrjOYsoUS7xJWOG3Pq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_NeMDv0tEGqxXUSUOXeA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lrTKvVHqku7mN36zS59z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wVrjOYsoUS7xJWOG3Pqf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IfRbTQqa0OC3UcWxZtX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9JrlD2Kb902dkPUcyNV1hw"/>
</p:tagLst>
</file>

<file path=ppt/tags/tag3.xml><?xml version="1.0" encoding="utf-8"?>
<p:tagLst xmlns:a="http://schemas.openxmlformats.org/drawingml/2006/main" xmlns:r="http://schemas.openxmlformats.org/officeDocument/2006/relationships" xmlns:p="http://schemas.openxmlformats.org/presentationml/2006/main">
  <p:tag name="RESIZE" val="Yes"/>
  <p:tag name="THINKCELLSHAPEDONOTDELETE" val="p1.y4S3EKl0yw13VrAe9Ut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r5mouHG9US9e8Tov6ue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CUWStVrZEK5icKO4._o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E74LjHojWkm09G9XRBK0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qnMB12CrgEWwba5yC30F6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hN34t7S0UCM8K04KHm9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Q5JCkrV7uEWZQcLJbqVf1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eB.by.OVUk.u4Xfk5hG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fOwMrvtl0mRUEAGE3Qzp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P3oozJKUkuy8CrlyNdv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RzoYmhHgk.jwi_12.DN3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c9qvXBOqUKPCNPOAol0L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74LjHojWkm09G9XRBK0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FqDtA53hkulMcX2Nj.F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fOwMrvtl0mRUEAGE3Qzp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nMB12CrgEWwba5yC30F6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13Zu..qrEaRqMSKLLqmH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8Y.fQM9zfEORPN878Ofa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YjpNhwLuEKrD7sThdoth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n46cgglIx0WIf1c24zLs4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qgFkwhWS0KT5c5npqYA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k4cnHC2a0i6MoFQEngFW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3dXocoEnskSU.HRbTjxmi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ffSI0hEcUyZ84GArKdYV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kD.TZD9PlE.DMfapWgPL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2wsyDLqBnkuf97UDqPkPK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88YXKMOgEqJW1jYJbfez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gKm3HRGPEGpxVv1Q3arn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95oQQmBH0EOHaeWkuMXd2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q1M4650uUaKDy2KCnIef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LR0DeTeAFECm10io8LqE5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wk4cnHC2a0i6MoFQEngFW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83FIWqGPUKrnNMGQ04LY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Y.fQM9zfEORPN878Ofa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l5uh2Z5HEij5qu4nLAUd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YjpNhwLuEKrD7sThdoth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_k2y4N02KEqBwA5G7UQAk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6irAlqCoEyubvXVIcKPF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2wsyDLqBnkuf97UDqPkPK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88YXKMOgEqJW1jYJbfe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JgKm3HRGPEGpxVv1Q3arn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95oQQmBH0EOHaeWkuMXd2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2IfRbTQqa0OC3UcWxZtX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83FIWqGPUKrnNMGQ04LY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2IfRbTQqa0OC3UcWxZtXG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6xnhNYCm0UuIiwX_MmYu2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FIDb774wUG30HS0w3L2s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1_SS89HHSki4mnzkC1zIp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p.8Gf5jb0aboyFDkBHPDw"/>
</p:tagLst>
</file>

<file path=ppt/tags/tag85.xml><?xml version="1.0" encoding="utf-8"?>
<p:tagLst xmlns:a="http://schemas.openxmlformats.org/drawingml/2006/main" xmlns:r="http://schemas.openxmlformats.org/officeDocument/2006/relationships" xmlns:p="http://schemas.openxmlformats.org/presentationml/2006/main">
  <p:tag name="RESIZE" val="Yes"/>
  <p:tag name="THINKCELLSHAPEDONOTDELETE" val="pN8fkQ0OgZkmJz_uJJm2s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zLQV1CYgdUWn6TZ_e8VV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k4cnHC2a0i6MoFQEngFW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83FIWqGPUKrnNMGQ04LY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wk4cnHC2a0i6MoFQEngF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vfPd19H4J0SO.zt9LvGId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l5uh2Z5HEij5qu4nLAUd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c83FIWqGPUKrnNMGQ04LY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wk4cnHC2a0i6MoFQEngF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KffSI0hEcUyZ84GArKdYV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Rl5uh2Z5HEij5qu4nLAUd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c83FIWqGPUKrnNMGQ04LY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2030</TotalTime>
  <Words>2561</Words>
  <Application>Microsoft Office PowerPoint</Application>
  <PresentationFormat>On-screen Show (4:3)</PresentationFormat>
  <Paragraphs>494</Paragraphs>
  <Slides>34</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Office Theme</vt:lpstr>
      <vt:lpstr>think-cell Slide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Teach For Lebanon Donors</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 </cp:lastModifiedBy>
  <cp:revision>88</cp:revision>
  <dcterms:created xsi:type="dcterms:W3CDTF">2010-08-02T10:38:37Z</dcterms:created>
  <dcterms:modified xsi:type="dcterms:W3CDTF">2012-04-23T20:36:23Z</dcterms:modified>
</cp:coreProperties>
</file>